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5" r:id="rId2"/>
    <p:sldId id="256" r:id="rId3"/>
    <p:sldId id="288" r:id="rId4"/>
    <p:sldId id="380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82" r:id="rId18"/>
    <p:sldId id="384" r:id="rId19"/>
    <p:sldId id="271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A16E07"/>
    <a:srgbClr val="000099"/>
    <a:srgbClr val="FF7C80"/>
    <a:srgbClr val="913533"/>
    <a:srgbClr val="33CC33"/>
    <a:srgbClr val="025198"/>
    <a:srgbClr val="FF5050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1029" autoAdjust="0"/>
  </p:normalViewPr>
  <p:slideViewPr>
    <p:cSldViewPr>
      <p:cViewPr varScale="1">
        <p:scale>
          <a:sx n="68" d="100"/>
          <a:sy n="68" d="100"/>
        </p:scale>
        <p:origin x="1188" y="66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EFE00-2DC3-4A0D-83C7-9903425F609B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DCDD64-1165-454E-8A34-969A85CB5D68}">
      <dgm:prSet phldrT="[Text]" custT="1"/>
      <dgm:spPr>
        <a:xfrm>
          <a:off x="60421" y="205750"/>
          <a:ext cx="7913595" cy="41131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latin typeface="Calibri"/>
              <a:ea typeface="+mn-ea"/>
              <a:cs typeface="B Mitra" panose="00000400000000000000" pitchFamily="2" charset="-78"/>
            </a:rPr>
            <a:t>1- </a:t>
          </a:r>
          <a:r>
            <a:rPr lang="fa-IR" sz="2800" dirty="0" smtClean="0">
              <a:solidFill>
                <a:schemeClr val="tx1"/>
              </a:solidFill>
              <a:cs typeface="B Mitra" panose="00000400000000000000" pitchFamily="2" charset="-78"/>
            </a:rPr>
            <a:t>مفهوم کپی برداری و مهندسی معکوس</a:t>
          </a:r>
          <a:endParaRPr lang="en-US" sz="2800" dirty="0">
            <a:solidFill>
              <a:schemeClr val="tx1"/>
            </a:solidFill>
            <a:latin typeface="Calibri"/>
            <a:ea typeface="+mn-ea"/>
            <a:cs typeface="B Mitra" panose="00000400000000000000" pitchFamily="2" charset="-78"/>
          </a:endParaRPr>
        </a:p>
      </dgm:t>
    </dgm:pt>
    <dgm:pt modelId="{CDD716EE-5C55-4123-A25E-44F909A4E3C8}" type="parTrans" cxnId="{A18C9FFD-D502-4653-B904-8A824152F691}">
      <dgm:prSet/>
      <dgm:spPr/>
      <dgm:t>
        <a:bodyPr/>
        <a:lstStyle/>
        <a:p>
          <a:endParaRPr lang="en-US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6E369AEC-226E-4F17-9A4E-888286827AA0}" type="sibTrans" cxnId="{A18C9FFD-D502-4653-B904-8A824152F691}">
      <dgm:prSet/>
      <dgm:spPr>
        <a:xfrm>
          <a:off x="7312749" y="-783865"/>
          <a:ext cx="6093694" cy="6093694"/>
        </a:xfrm>
        <a:prstGeom prst="blockArc">
          <a:avLst>
            <a:gd name="adj1" fmla="val 8100000"/>
            <a:gd name="adj2" fmla="val 13500000"/>
            <a:gd name="adj3" fmla="val 354"/>
          </a:avLst>
        </a:prstGeom>
        <a:noFill/>
        <a:ln w="25400" cap="flat" cmpd="sng" algn="ctr">
          <a:solidFill>
            <a:srgbClr val="E36C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5480977F-506D-48B8-8189-6566C1053E4F}">
      <dgm:prSet phldrT="[Text]" custT="1"/>
      <dgm:spPr>
        <a:xfrm>
          <a:off x="60421" y="2057321"/>
          <a:ext cx="7271813" cy="4113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latin typeface="Calibri"/>
              <a:ea typeface="+mn-ea"/>
              <a:cs typeface="B Mitra" panose="00000400000000000000" pitchFamily="2" charset="-78"/>
            </a:rPr>
            <a:t> 4- </a:t>
          </a:r>
          <a:r>
            <a:rPr lang="fa-IR" sz="2800" dirty="0" smtClean="0">
              <a:solidFill>
                <a:schemeClr val="tx1"/>
              </a:solidFill>
              <a:cs typeface="B Mitra" panose="00000400000000000000" pitchFamily="2" charset="-78"/>
            </a:rPr>
            <a:t>تفاوت مفهوم حقوقی و مفهوم اخلاقی کپی برداری</a:t>
          </a:r>
          <a:endParaRPr lang="en-US" sz="2800" dirty="0">
            <a:solidFill>
              <a:schemeClr val="tx1"/>
            </a:solidFill>
            <a:latin typeface="Calibri"/>
            <a:ea typeface="+mn-ea"/>
            <a:cs typeface="B Mitra" panose="00000400000000000000" pitchFamily="2" charset="-78"/>
          </a:endParaRPr>
        </a:p>
      </dgm:t>
    </dgm:pt>
    <dgm:pt modelId="{05DF0AA8-40E0-4691-BABA-679F6C3A4690}" type="parTrans" cxnId="{65FF0A75-8790-475B-BD8F-0F865FAC8583}">
      <dgm:prSet/>
      <dgm:spPr/>
      <dgm:t>
        <a:bodyPr/>
        <a:lstStyle/>
        <a:p>
          <a:endParaRPr lang="en-US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90E0E588-DD53-416D-A762-B6DC57CDCA1A}" type="sibTrans" cxnId="{65FF0A75-8790-475B-BD8F-0F865FAC8583}">
      <dgm:prSet/>
      <dgm:spPr/>
      <dgm:t>
        <a:bodyPr/>
        <a:lstStyle/>
        <a:p>
          <a:endParaRPr lang="en-US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798497C1-51F1-4E9C-BD1E-B98C3768D107}">
      <dgm:prSet phldrT="[Text]" custT="1"/>
      <dgm:spPr>
        <a:xfrm>
          <a:off x="60421" y="823091"/>
          <a:ext cx="7541108" cy="4113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latin typeface="Calibri"/>
              <a:ea typeface="+mn-ea"/>
              <a:cs typeface="B Mitra" panose="00000400000000000000" pitchFamily="2" charset="-78"/>
            </a:rPr>
            <a:t>2- </a:t>
          </a:r>
          <a:r>
            <a:rPr lang="fa-IR" sz="2800" dirty="0" smtClean="0">
              <a:solidFill>
                <a:schemeClr val="tx1"/>
              </a:solidFill>
              <a:cs typeface="B Mitra" panose="00000400000000000000" pitchFamily="2" charset="-78"/>
            </a:rPr>
            <a:t>ابعاد مختلف کپی برداری</a:t>
          </a:r>
          <a:endParaRPr lang="en-US" sz="2800" dirty="0">
            <a:solidFill>
              <a:schemeClr val="tx1"/>
            </a:solidFill>
            <a:latin typeface="Calibri"/>
            <a:ea typeface="+mn-ea"/>
            <a:cs typeface="B Mitra" panose="00000400000000000000" pitchFamily="2" charset="-78"/>
          </a:endParaRPr>
        </a:p>
      </dgm:t>
    </dgm:pt>
    <dgm:pt modelId="{E22B9970-8F8C-435B-ADC4-D406AB606293}" type="parTrans" cxnId="{FDF460F6-0D3C-496E-A12A-031603EF89E9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1A2DCF5D-887C-4DFE-9B56-F7F8E083C352}" type="sibTrans" cxnId="{FDF460F6-0D3C-496E-A12A-031603EF89E9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04E40168-C157-4F23-B1D4-C531F85A2E8B}">
      <dgm:prSet phldrT="[Text]" custT="1"/>
      <dgm:spPr>
        <a:xfrm>
          <a:off x="60421" y="1439980"/>
          <a:ext cx="7336987" cy="41131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latin typeface="Calibri"/>
              <a:ea typeface="+mn-ea"/>
              <a:cs typeface="B Mitra" panose="00000400000000000000" pitchFamily="2" charset="-78"/>
            </a:rPr>
            <a:t> 3- </a:t>
          </a:r>
          <a:r>
            <a:rPr lang="fa-IR" sz="2800" dirty="0" smtClean="0">
              <a:solidFill>
                <a:schemeClr val="tx1"/>
              </a:solidFill>
              <a:cs typeface="B Mitra" panose="00000400000000000000" pitchFamily="2" charset="-78"/>
            </a:rPr>
            <a:t>پاسخ های حقوقی موجود برای ابعاد مختلف کپی برداری</a:t>
          </a:r>
          <a:endParaRPr lang="en-US" sz="2800" dirty="0">
            <a:solidFill>
              <a:schemeClr val="tx1"/>
            </a:solidFill>
            <a:latin typeface="Calibri"/>
            <a:ea typeface="+mn-ea"/>
            <a:cs typeface="B Mitra" panose="00000400000000000000" pitchFamily="2" charset="-78"/>
          </a:endParaRPr>
        </a:p>
      </dgm:t>
    </dgm:pt>
    <dgm:pt modelId="{8A7BF069-3525-4A88-A4CC-3D49BD40B0F5}" type="parTrans" cxnId="{60C8A1AD-FEFF-4413-9730-3FD90780004F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9CD094CA-E642-4431-B7D0-60F9103312F4}" type="sibTrans" cxnId="{60C8A1AD-FEFF-4413-9730-3FD90780004F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D45F98CF-3222-4F5E-B5E9-320D91BD86ED}">
      <dgm:prSet phldrT="[Text]" custT="1"/>
      <dgm:spPr>
        <a:xfrm>
          <a:off x="25277" y="2692896"/>
          <a:ext cx="7336987" cy="41131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latin typeface="Calibri"/>
              <a:ea typeface="+mn-ea"/>
              <a:cs typeface="B Mitra" panose="00000400000000000000" pitchFamily="2" charset="-78"/>
            </a:rPr>
            <a:t>5- فقدان مستندسازی حقوقی دارایی‌های استارتاپ</a:t>
          </a:r>
          <a:endParaRPr lang="en-US" sz="2800" dirty="0">
            <a:solidFill>
              <a:schemeClr val="tx1"/>
            </a:solidFill>
            <a:latin typeface="Calibri"/>
            <a:ea typeface="+mn-ea"/>
            <a:cs typeface="B Mitra" panose="00000400000000000000" pitchFamily="2" charset="-78"/>
          </a:endParaRPr>
        </a:p>
      </dgm:t>
    </dgm:pt>
    <dgm:pt modelId="{56A4092D-7DD6-4276-9010-6CC520CDF2AF}" type="parTrans" cxnId="{B10FAF8E-3EAF-4993-B30A-EAD77F1A5B5A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E834C2E3-EA09-4ED0-87BB-3327EA5F34D6}" type="sibTrans" cxnId="{B10FAF8E-3EAF-4993-B30A-EAD77F1A5B5A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537489CF-104E-4AD1-B785-33F2300BBEFE}" type="pres">
      <dgm:prSet presAssocID="{2BFEFE00-2DC3-4A0D-83C7-9903425F609B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DF3BC402-5E84-4CFA-BFF2-85ACFC23A6DF}" type="pres">
      <dgm:prSet presAssocID="{2BFEFE00-2DC3-4A0D-83C7-9903425F609B}" presName="Name1" presStyleCnt="0"/>
      <dgm:spPr/>
      <dgm:t>
        <a:bodyPr/>
        <a:lstStyle/>
        <a:p>
          <a:endParaRPr lang="en-US"/>
        </a:p>
      </dgm:t>
    </dgm:pt>
    <dgm:pt modelId="{185685AE-FAB4-4757-A50E-9944E3531437}" type="pres">
      <dgm:prSet presAssocID="{2BFEFE00-2DC3-4A0D-83C7-9903425F609B}" presName="cycle" presStyleCnt="0"/>
      <dgm:spPr/>
      <dgm:t>
        <a:bodyPr/>
        <a:lstStyle/>
        <a:p>
          <a:endParaRPr lang="en-US"/>
        </a:p>
      </dgm:t>
    </dgm:pt>
    <dgm:pt modelId="{ED94D63A-E7E4-4385-A86A-D724DBDA0CB4}" type="pres">
      <dgm:prSet presAssocID="{2BFEFE00-2DC3-4A0D-83C7-9903425F609B}" presName="srcNode" presStyleLbl="node1" presStyleIdx="0" presStyleCnt="5"/>
      <dgm:spPr/>
      <dgm:t>
        <a:bodyPr/>
        <a:lstStyle/>
        <a:p>
          <a:endParaRPr lang="en-US"/>
        </a:p>
      </dgm:t>
    </dgm:pt>
    <dgm:pt modelId="{ACEBE38C-D2AF-4337-990E-779863DE74C3}" type="pres">
      <dgm:prSet presAssocID="{2BFEFE00-2DC3-4A0D-83C7-9903425F609B}" presName="conn" presStyleLbl="parChTrans1D2" presStyleIdx="0" presStyleCnt="1" custScaleX="84487"/>
      <dgm:spPr/>
      <dgm:t>
        <a:bodyPr/>
        <a:lstStyle/>
        <a:p>
          <a:endParaRPr lang="en-US"/>
        </a:p>
      </dgm:t>
    </dgm:pt>
    <dgm:pt modelId="{15BFFAFB-1A34-43AE-B6A1-55EB19705A3B}" type="pres">
      <dgm:prSet presAssocID="{2BFEFE00-2DC3-4A0D-83C7-9903425F609B}" presName="extraNode" presStyleLbl="node1" presStyleIdx="0" presStyleCnt="5"/>
      <dgm:spPr/>
      <dgm:t>
        <a:bodyPr/>
        <a:lstStyle/>
        <a:p>
          <a:endParaRPr lang="en-US"/>
        </a:p>
      </dgm:t>
    </dgm:pt>
    <dgm:pt modelId="{A8BBE1F3-DBE2-4A42-A39B-CF13F8BB10DE}" type="pres">
      <dgm:prSet presAssocID="{2BFEFE00-2DC3-4A0D-83C7-9903425F609B}" presName="dstNode" presStyleLbl="node1" presStyleIdx="0" presStyleCnt="5"/>
      <dgm:spPr/>
      <dgm:t>
        <a:bodyPr/>
        <a:lstStyle/>
        <a:p>
          <a:endParaRPr lang="en-US"/>
        </a:p>
      </dgm:t>
    </dgm:pt>
    <dgm:pt modelId="{A786F97A-8B5D-443E-9D39-C5BBB9893B7B}" type="pres">
      <dgm:prSet presAssocID="{1FDCDD64-1165-454E-8A34-969A85CB5D6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0EF16-465B-4C17-84DD-4905C36331AE}" type="pres">
      <dgm:prSet presAssocID="{1FDCDD64-1165-454E-8A34-969A85CB5D68}" presName="accent_1" presStyleCnt="0"/>
      <dgm:spPr/>
      <dgm:t>
        <a:bodyPr/>
        <a:lstStyle/>
        <a:p>
          <a:endParaRPr lang="en-US"/>
        </a:p>
      </dgm:t>
    </dgm:pt>
    <dgm:pt modelId="{8648C601-AED1-4DC3-A569-02E93C5FFFF8}" type="pres">
      <dgm:prSet presAssocID="{1FDCDD64-1165-454E-8A34-969A85CB5D68}" presName="accentRepeatNode" presStyleLbl="solidFgAcc1" presStyleIdx="0" presStyleCnt="5" custLinFactNeighborX="13527"/>
      <dgm:spPr>
        <a:xfrm>
          <a:off x="7716941" y="154335"/>
          <a:ext cx="514149" cy="51414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CC8C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2B6C1DBD-4277-4C7F-97A6-93753045BA6F}" type="pres">
      <dgm:prSet presAssocID="{798497C1-51F1-4E9C-BD1E-B98C3768D107}" presName="text_2" presStyleLbl="node1" presStyleIdx="1" presStyleCnt="5" custScaleX="103730" custLinFactNeighborX="208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F3D934D-F102-4BC2-85D0-ED821FF415C2}" type="pres">
      <dgm:prSet presAssocID="{798497C1-51F1-4E9C-BD1E-B98C3768D107}" presName="accent_2" presStyleCnt="0"/>
      <dgm:spPr/>
      <dgm:t>
        <a:bodyPr/>
        <a:lstStyle/>
        <a:p>
          <a:endParaRPr lang="en-US"/>
        </a:p>
      </dgm:t>
    </dgm:pt>
    <dgm:pt modelId="{875D161E-0062-4262-A35B-D93AA0F539CC}" type="pres">
      <dgm:prSet presAssocID="{798497C1-51F1-4E9C-BD1E-B98C3768D107}" presName="accentRepeatNode" presStyleLbl="solidFgAcc1" presStyleIdx="1" presStyleCnt="5" custLinFactNeighborX="57540"/>
      <dgm:spPr>
        <a:xfrm>
          <a:off x="7344455" y="771676"/>
          <a:ext cx="514149" cy="51414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CC8C8">
              <a:hueOff val="-1527514"/>
              <a:satOff val="9514"/>
              <a:lumOff val="-339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D70C921-434E-4B10-A683-E62BA61CA694}" type="pres">
      <dgm:prSet presAssocID="{04E40168-C157-4F23-B1D4-C531F85A2E8B}" presName="text_3" presStyleLbl="node1" presStyleIdx="2" presStyleCnt="5" custScaleX="105190" custLinFactNeighborX="2819" custLinFactNeighborY="-217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7BB48B0-7E54-4D20-B35B-8364E389400D}" type="pres">
      <dgm:prSet presAssocID="{04E40168-C157-4F23-B1D4-C531F85A2E8B}" presName="accent_3" presStyleCnt="0"/>
      <dgm:spPr/>
      <dgm:t>
        <a:bodyPr/>
        <a:lstStyle/>
        <a:p>
          <a:endParaRPr lang="en-US"/>
        </a:p>
      </dgm:t>
    </dgm:pt>
    <dgm:pt modelId="{594C65FF-144A-451E-98BF-BBA43F4C4514}" type="pres">
      <dgm:prSet presAssocID="{04E40168-C157-4F23-B1D4-C531F85A2E8B}" presName="accentRepeatNode" presStyleLbl="solidFgAcc1" presStyleIdx="2" presStyleCnt="5" custLinFactNeighborX="49389"/>
      <dgm:spPr>
        <a:xfrm>
          <a:off x="7140334" y="1388565"/>
          <a:ext cx="514149" cy="51414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CC8C8">
              <a:hueOff val="-3055028"/>
              <a:satOff val="19028"/>
              <a:lumOff val="-679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14EF7B21-A74A-4F13-983B-EE796D95D21E}" type="pres">
      <dgm:prSet presAssocID="{5480977F-506D-48B8-8189-6566C1053E4F}" presName="text_4" presStyleLbl="node1" presStyleIdx="3" presStyleCnt="5" custScaleX="104172" custLinFactNeighborX="2307" custLinFactNeighborY="55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F190DC-029C-463E-A2A0-73263334CE03}" type="pres">
      <dgm:prSet presAssocID="{5480977F-506D-48B8-8189-6566C1053E4F}" presName="accent_4" presStyleCnt="0"/>
      <dgm:spPr/>
      <dgm:t>
        <a:bodyPr/>
        <a:lstStyle/>
        <a:p>
          <a:endParaRPr lang="en-US"/>
        </a:p>
      </dgm:t>
    </dgm:pt>
    <dgm:pt modelId="{3445F774-F33C-4252-8633-2E55A0A2CC4F}" type="pres">
      <dgm:prSet presAssocID="{5480977F-506D-48B8-8189-6566C1053E4F}" presName="accentRepeatNode" presStyleLbl="solidFgAcc1" presStyleIdx="3" presStyleCnt="5" custLinFactNeighborX="57540"/>
      <dgm:spPr>
        <a:xfrm>
          <a:off x="7075160" y="2005906"/>
          <a:ext cx="514149" cy="51414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CC8C8">
              <a:hueOff val="-4582542"/>
              <a:satOff val="28542"/>
              <a:lumOff val="-1019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9F33414-AEEF-4379-B85C-7F9F383AFABB}" type="pres">
      <dgm:prSet presAssocID="{D45F98CF-3222-4F5E-B5E9-320D91BD86ED}" presName="text_5" presStyleLbl="node1" presStyleIdx="4" presStyleCnt="5" custLinFactNeighborX="-479" custLinFactNeighborY="443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F67515C-B126-41C1-B382-F1D60530FF2D}" type="pres">
      <dgm:prSet presAssocID="{D45F98CF-3222-4F5E-B5E9-320D91BD86ED}" presName="accent_5" presStyleCnt="0"/>
      <dgm:spPr/>
      <dgm:t>
        <a:bodyPr/>
        <a:lstStyle/>
        <a:p>
          <a:endParaRPr lang="en-US"/>
        </a:p>
      </dgm:t>
    </dgm:pt>
    <dgm:pt modelId="{7C4FB621-569E-4CE8-8222-D5387E1B52F3}" type="pres">
      <dgm:prSet presAssocID="{D45F98CF-3222-4F5E-B5E9-320D91BD86ED}" presName="accentRepeatNode" presStyleLbl="solidFgAcc1" presStyleIdx="4" presStyleCnt="5" custLinFactNeighborX="20572"/>
      <dgm:spPr>
        <a:xfrm>
          <a:off x="7140334" y="2623248"/>
          <a:ext cx="514149" cy="51414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CC8C8">
              <a:hueOff val="-6110056"/>
              <a:satOff val="38056"/>
              <a:lumOff val="-1359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</dgm:ptLst>
  <dgm:cxnLst>
    <dgm:cxn modelId="{65FF0A75-8790-475B-BD8F-0F865FAC8583}" srcId="{2BFEFE00-2DC3-4A0D-83C7-9903425F609B}" destId="{5480977F-506D-48B8-8189-6566C1053E4F}" srcOrd="3" destOrd="0" parTransId="{05DF0AA8-40E0-4691-BABA-679F6C3A4690}" sibTransId="{90E0E588-DD53-416D-A762-B6DC57CDCA1A}"/>
    <dgm:cxn modelId="{60C8A1AD-FEFF-4413-9730-3FD90780004F}" srcId="{2BFEFE00-2DC3-4A0D-83C7-9903425F609B}" destId="{04E40168-C157-4F23-B1D4-C531F85A2E8B}" srcOrd="2" destOrd="0" parTransId="{8A7BF069-3525-4A88-A4CC-3D49BD40B0F5}" sibTransId="{9CD094CA-E642-4431-B7D0-60F9103312F4}"/>
    <dgm:cxn modelId="{A18C9FFD-D502-4653-B904-8A824152F691}" srcId="{2BFEFE00-2DC3-4A0D-83C7-9903425F609B}" destId="{1FDCDD64-1165-454E-8A34-969A85CB5D68}" srcOrd="0" destOrd="0" parTransId="{CDD716EE-5C55-4123-A25E-44F909A4E3C8}" sibTransId="{6E369AEC-226E-4F17-9A4E-888286827AA0}"/>
    <dgm:cxn modelId="{B10FAF8E-3EAF-4993-B30A-EAD77F1A5B5A}" srcId="{2BFEFE00-2DC3-4A0D-83C7-9903425F609B}" destId="{D45F98CF-3222-4F5E-B5E9-320D91BD86ED}" srcOrd="4" destOrd="0" parTransId="{56A4092D-7DD6-4276-9010-6CC520CDF2AF}" sibTransId="{E834C2E3-EA09-4ED0-87BB-3327EA5F34D6}"/>
    <dgm:cxn modelId="{FDF460F6-0D3C-496E-A12A-031603EF89E9}" srcId="{2BFEFE00-2DC3-4A0D-83C7-9903425F609B}" destId="{798497C1-51F1-4E9C-BD1E-B98C3768D107}" srcOrd="1" destOrd="0" parTransId="{E22B9970-8F8C-435B-ADC4-D406AB606293}" sibTransId="{1A2DCF5D-887C-4DFE-9B56-F7F8E083C352}"/>
    <dgm:cxn modelId="{E544F27E-7F51-4581-B495-F668863676BF}" type="presOf" srcId="{2BFEFE00-2DC3-4A0D-83C7-9903425F609B}" destId="{537489CF-104E-4AD1-B785-33F2300BBEFE}" srcOrd="0" destOrd="0" presId="urn:microsoft.com/office/officeart/2008/layout/VerticalCurvedList"/>
    <dgm:cxn modelId="{E8CDA4A6-121F-494B-830D-7723A24B4181}" type="presOf" srcId="{6E369AEC-226E-4F17-9A4E-888286827AA0}" destId="{ACEBE38C-D2AF-4337-990E-779863DE74C3}" srcOrd="0" destOrd="0" presId="urn:microsoft.com/office/officeart/2008/layout/VerticalCurvedList"/>
    <dgm:cxn modelId="{8AC79847-E85A-446E-9E91-7A5201941827}" type="presOf" srcId="{1FDCDD64-1165-454E-8A34-969A85CB5D68}" destId="{A786F97A-8B5D-443E-9D39-C5BBB9893B7B}" srcOrd="0" destOrd="0" presId="urn:microsoft.com/office/officeart/2008/layout/VerticalCurvedList"/>
    <dgm:cxn modelId="{1D9BF14F-2720-4E3E-A5FB-036EF8DC73A1}" type="presOf" srcId="{798497C1-51F1-4E9C-BD1E-B98C3768D107}" destId="{2B6C1DBD-4277-4C7F-97A6-93753045BA6F}" srcOrd="0" destOrd="0" presId="urn:microsoft.com/office/officeart/2008/layout/VerticalCurvedList"/>
    <dgm:cxn modelId="{473ABCB6-8AFA-4A31-9DA3-F905ADF85AFD}" type="presOf" srcId="{D45F98CF-3222-4F5E-B5E9-320D91BD86ED}" destId="{59F33414-AEEF-4379-B85C-7F9F383AFABB}" srcOrd="0" destOrd="0" presId="urn:microsoft.com/office/officeart/2008/layout/VerticalCurvedList"/>
    <dgm:cxn modelId="{C5AACC6F-AE6F-4603-817B-32DA26F57630}" type="presOf" srcId="{5480977F-506D-48B8-8189-6566C1053E4F}" destId="{14EF7B21-A74A-4F13-983B-EE796D95D21E}" srcOrd="0" destOrd="0" presId="urn:microsoft.com/office/officeart/2008/layout/VerticalCurvedList"/>
    <dgm:cxn modelId="{FA21F769-9C5B-4635-986F-B3744AE4DB86}" type="presOf" srcId="{04E40168-C157-4F23-B1D4-C531F85A2E8B}" destId="{AD70C921-434E-4B10-A683-E62BA61CA694}" srcOrd="0" destOrd="0" presId="urn:microsoft.com/office/officeart/2008/layout/VerticalCurvedList"/>
    <dgm:cxn modelId="{49638695-1FFC-40C2-A62D-3B6D231CC55A}" type="presParOf" srcId="{537489CF-104E-4AD1-B785-33F2300BBEFE}" destId="{DF3BC402-5E84-4CFA-BFF2-85ACFC23A6DF}" srcOrd="0" destOrd="0" presId="urn:microsoft.com/office/officeart/2008/layout/VerticalCurvedList"/>
    <dgm:cxn modelId="{77DBA834-75F1-4B7A-8F56-73E45E0D4297}" type="presParOf" srcId="{DF3BC402-5E84-4CFA-BFF2-85ACFC23A6DF}" destId="{185685AE-FAB4-4757-A50E-9944E3531437}" srcOrd="0" destOrd="0" presId="urn:microsoft.com/office/officeart/2008/layout/VerticalCurvedList"/>
    <dgm:cxn modelId="{C8008C8E-1421-43FE-9F61-B7D1D8B00AE7}" type="presParOf" srcId="{185685AE-FAB4-4757-A50E-9944E3531437}" destId="{ED94D63A-E7E4-4385-A86A-D724DBDA0CB4}" srcOrd="0" destOrd="0" presId="urn:microsoft.com/office/officeart/2008/layout/VerticalCurvedList"/>
    <dgm:cxn modelId="{E3D9248E-9ADD-4456-B75C-85932B740B7C}" type="presParOf" srcId="{185685AE-FAB4-4757-A50E-9944E3531437}" destId="{ACEBE38C-D2AF-4337-990E-779863DE74C3}" srcOrd="1" destOrd="0" presId="urn:microsoft.com/office/officeart/2008/layout/VerticalCurvedList"/>
    <dgm:cxn modelId="{E743B655-4CAA-4EF2-A16A-E58F84F316FA}" type="presParOf" srcId="{185685AE-FAB4-4757-A50E-9944E3531437}" destId="{15BFFAFB-1A34-43AE-B6A1-55EB19705A3B}" srcOrd="2" destOrd="0" presId="urn:microsoft.com/office/officeart/2008/layout/VerticalCurvedList"/>
    <dgm:cxn modelId="{202BD098-F549-4259-AB19-7955802C400F}" type="presParOf" srcId="{185685AE-FAB4-4757-A50E-9944E3531437}" destId="{A8BBE1F3-DBE2-4A42-A39B-CF13F8BB10DE}" srcOrd="3" destOrd="0" presId="urn:microsoft.com/office/officeart/2008/layout/VerticalCurvedList"/>
    <dgm:cxn modelId="{5212BA75-0778-4538-AABE-8DB644620721}" type="presParOf" srcId="{DF3BC402-5E84-4CFA-BFF2-85ACFC23A6DF}" destId="{A786F97A-8B5D-443E-9D39-C5BBB9893B7B}" srcOrd="1" destOrd="0" presId="urn:microsoft.com/office/officeart/2008/layout/VerticalCurvedList"/>
    <dgm:cxn modelId="{9370F19E-425A-4B34-815E-8444CFA83B76}" type="presParOf" srcId="{DF3BC402-5E84-4CFA-BFF2-85ACFC23A6DF}" destId="{90B0EF16-465B-4C17-84DD-4905C36331AE}" srcOrd="2" destOrd="0" presId="urn:microsoft.com/office/officeart/2008/layout/VerticalCurvedList"/>
    <dgm:cxn modelId="{8E3E50B0-A643-4C6B-9619-B075F04DD863}" type="presParOf" srcId="{90B0EF16-465B-4C17-84DD-4905C36331AE}" destId="{8648C601-AED1-4DC3-A569-02E93C5FFFF8}" srcOrd="0" destOrd="0" presId="urn:microsoft.com/office/officeart/2008/layout/VerticalCurvedList"/>
    <dgm:cxn modelId="{5E2ABE1B-51E6-4992-866B-F25C17FEC4F9}" type="presParOf" srcId="{DF3BC402-5E84-4CFA-BFF2-85ACFC23A6DF}" destId="{2B6C1DBD-4277-4C7F-97A6-93753045BA6F}" srcOrd="3" destOrd="0" presId="urn:microsoft.com/office/officeart/2008/layout/VerticalCurvedList"/>
    <dgm:cxn modelId="{FC544D5E-27BD-4DDD-9D02-3FEA2B0CCEF8}" type="presParOf" srcId="{DF3BC402-5E84-4CFA-BFF2-85ACFC23A6DF}" destId="{1F3D934D-F102-4BC2-85D0-ED821FF415C2}" srcOrd="4" destOrd="0" presId="urn:microsoft.com/office/officeart/2008/layout/VerticalCurvedList"/>
    <dgm:cxn modelId="{CD53C68B-1228-4D55-9972-F44114156B1C}" type="presParOf" srcId="{1F3D934D-F102-4BC2-85D0-ED821FF415C2}" destId="{875D161E-0062-4262-A35B-D93AA0F539CC}" srcOrd="0" destOrd="0" presId="urn:microsoft.com/office/officeart/2008/layout/VerticalCurvedList"/>
    <dgm:cxn modelId="{FFA3A5B4-B76F-4E23-A632-47A33BE160BA}" type="presParOf" srcId="{DF3BC402-5E84-4CFA-BFF2-85ACFC23A6DF}" destId="{AD70C921-434E-4B10-A683-E62BA61CA694}" srcOrd="5" destOrd="0" presId="urn:microsoft.com/office/officeart/2008/layout/VerticalCurvedList"/>
    <dgm:cxn modelId="{7817E4BD-C0B4-42A4-A712-F7352D8950A7}" type="presParOf" srcId="{DF3BC402-5E84-4CFA-BFF2-85ACFC23A6DF}" destId="{17BB48B0-7E54-4D20-B35B-8364E389400D}" srcOrd="6" destOrd="0" presId="urn:microsoft.com/office/officeart/2008/layout/VerticalCurvedList"/>
    <dgm:cxn modelId="{60A6ABCB-D82D-4C57-AC00-EE7C98505641}" type="presParOf" srcId="{17BB48B0-7E54-4D20-B35B-8364E389400D}" destId="{594C65FF-144A-451E-98BF-BBA43F4C4514}" srcOrd="0" destOrd="0" presId="urn:microsoft.com/office/officeart/2008/layout/VerticalCurvedList"/>
    <dgm:cxn modelId="{1312F0DC-7B35-4319-9044-762A6809FDD0}" type="presParOf" srcId="{DF3BC402-5E84-4CFA-BFF2-85ACFC23A6DF}" destId="{14EF7B21-A74A-4F13-983B-EE796D95D21E}" srcOrd="7" destOrd="0" presId="urn:microsoft.com/office/officeart/2008/layout/VerticalCurvedList"/>
    <dgm:cxn modelId="{8985B4AB-22D7-4853-BC98-04E40DC6842D}" type="presParOf" srcId="{DF3BC402-5E84-4CFA-BFF2-85ACFC23A6DF}" destId="{2DF190DC-029C-463E-A2A0-73263334CE03}" srcOrd="8" destOrd="0" presId="urn:microsoft.com/office/officeart/2008/layout/VerticalCurvedList"/>
    <dgm:cxn modelId="{3CDF394B-3F15-4943-B1CA-0D77AEE99076}" type="presParOf" srcId="{2DF190DC-029C-463E-A2A0-73263334CE03}" destId="{3445F774-F33C-4252-8633-2E55A0A2CC4F}" srcOrd="0" destOrd="0" presId="urn:microsoft.com/office/officeart/2008/layout/VerticalCurvedList"/>
    <dgm:cxn modelId="{AA4D1E3B-5993-4BB0-A9D7-568B45CAD4A1}" type="presParOf" srcId="{DF3BC402-5E84-4CFA-BFF2-85ACFC23A6DF}" destId="{59F33414-AEEF-4379-B85C-7F9F383AFABB}" srcOrd="9" destOrd="0" presId="urn:microsoft.com/office/officeart/2008/layout/VerticalCurvedList"/>
    <dgm:cxn modelId="{E50731E2-573C-4D20-9F8C-85B8BEB82233}" type="presParOf" srcId="{DF3BC402-5E84-4CFA-BFF2-85ACFC23A6DF}" destId="{4F67515C-B126-41C1-B382-F1D60530FF2D}" srcOrd="10" destOrd="0" presId="urn:microsoft.com/office/officeart/2008/layout/VerticalCurvedList"/>
    <dgm:cxn modelId="{9F368D50-F2FE-40EA-9DEF-6E7A29F37601}" type="presParOf" srcId="{4F67515C-B126-41C1-B382-F1D60530FF2D}" destId="{7C4FB621-569E-4CE8-8222-D5387E1B52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3FAAB2-0B73-4B92-823D-A937578BE4CB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A627D3AA-349B-475D-B571-6857FE73820A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B Mitra" panose="00000400000000000000" pitchFamily="2" charset="-78"/>
            </a:rPr>
            <a:t>مفهوم کپی برداری و مهندسی معکوس</a:t>
          </a:r>
          <a:endParaRPr lang="fa-IR" sz="3200" b="1" dirty="0" smtClean="0">
            <a:cs typeface="B Titr" panose="00000700000000000000" pitchFamily="2" charset="-78"/>
          </a:endParaRPr>
        </a:p>
      </dgm:t>
    </dgm:pt>
    <dgm:pt modelId="{60920B32-FADF-44DF-BDA2-A9369288F38A}" type="parTrans" cxnId="{442AEC35-45B4-4481-8B5A-4925D9E690B2}">
      <dgm:prSet/>
      <dgm:spPr/>
      <dgm:t>
        <a:bodyPr/>
        <a:lstStyle/>
        <a:p>
          <a:pPr rtl="1"/>
          <a:endParaRPr lang="fa-IR"/>
        </a:p>
      </dgm:t>
    </dgm:pt>
    <dgm:pt modelId="{C4653C72-DFB4-4C02-8466-BB3DB732BD2E}" type="sibTrans" cxnId="{442AEC35-45B4-4481-8B5A-4925D9E690B2}">
      <dgm:prSet/>
      <dgm:spPr/>
      <dgm:t>
        <a:bodyPr/>
        <a:lstStyle/>
        <a:p>
          <a:pPr rtl="1"/>
          <a:endParaRPr lang="fa-IR"/>
        </a:p>
      </dgm:t>
    </dgm:pt>
    <dgm:pt modelId="{57979DBD-32B1-4671-8234-985ABCE8699D}">
      <dgm:prSet phldrT="[Text]" custT="1"/>
      <dgm:spPr/>
      <dgm:t>
        <a:bodyPr/>
        <a:lstStyle/>
        <a:p>
          <a:pPr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smtClean="0">
              <a:cs typeface="B Mitra" panose="00000400000000000000" pitchFamily="2" charset="-78"/>
            </a:rPr>
            <a:t>مفهوم اخلاقی کپی برداری</a:t>
          </a:r>
          <a:endParaRPr lang="en-US" sz="2800" b="1" dirty="0" smtClean="0">
            <a:cs typeface="B Titr" panose="00000700000000000000" pitchFamily="2" charset="-78"/>
          </a:endParaRPr>
        </a:p>
      </dgm:t>
    </dgm:pt>
    <dgm:pt modelId="{19B70B59-7F9E-4C47-B5F1-B8DB2F850015}" type="sibTrans" cxnId="{B843AA85-82EA-4E0B-8838-6D264F575AB4}">
      <dgm:prSet/>
      <dgm:spPr/>
      <dgm:t>
        <a:bodyPr/>
        <a:lstStyle/>
        <a:p>
          <a:pPr rtl="1"/>
          <a:endParaRPr lang="fa-IR"/>
        </a:p>
      </dgm:t>
    </dgm:pt>
    <dgm:pt modelId="{9696D9E7-946C-4E73-875D-49F5E3845616}" type="parTrans" cxnId="{B843AA85-82EA-4E0B-8838-6D264F575AB4}">
      <dgm:prSet/>
      <dgm:spPr/>
      <dgm:t>
        <a:bodyPr/>
        <a:lstStyle/>
        <a:p>
          <a:pPr rtl="1"/>
          <a:endParaRPr lang="fa-IR"/>
        </a:p>
      </dgm:t>
    </dgm:pt>
    <dgm:pt modelId="{C6E39553-1375-49C0-9B82-F4322F2F2EDF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Mitra" panose="00000400000000000000" pitchFamily="2" charset="-78"/>
            </a:rPr>
            <a:t>مفهوم حقوقی کپی برداری</a:t>
          </a:r>
          <a:endParaRPr lang="fa-IR" sz="2800" b="1" dirty="0">
            <a:cs typeface="B Titr" panose="00000700000000000000" pitchFamily="2" charset="-78"/>
          </a:endParaRPr>
        </a:p>
      </dgm:t>
    </dgm:pt>
    <dgm:pt modelId="{AFED255B-B4C7-42B6-9517-E348CE66AE98}" type="sibTrans" cxnId="{00991F5C-DB94-4F90-9ACD-5C271938FE76}">
      <dgm:prSet/>
      <dgm:spPr/>
      <dgm:t>
        <a:bodyPr/>
        <a:lstStyle/>
        <a:p>
          <a:pPr rtl="1"/>
          <a:endParaRPr lang="fa-IR"/>
        </a:p>
      </dgm:t>
    </dgm:pt>
    <dgm:pt modelId="{7ECC2D88-4C17-454D-BF36-937797F0D8D1}" type="parTrans" cxnId="{00991F5C-DB94-4F90-9ACD-5C271938FE76}">
      <dgm:prSet/>
      <dgm:spPr/>
      <dgm:t>
        <a:bodyPr/>
        <a:lstStyle/>
        <a:p>
          <a:pPr rtl="1"/>
          <a:endParaRPr lang="fa-IR"/>
        </a:p>
      </dgm:t>
    </dgm:pt>
    <dgm:pt modelId="{691457FD-9797-4B60-8F1B-BBE253A2E05B}" type="pres">
      <dgm:prSet presAssocID="{AC3FAAB2-0B73-4B92-823D-A937578BE4CB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AB554D-4899-4C5B-9F3F-1F445C9FF005}" type="pres">
      <dgm:prSet presAssocID="{A627D3AA-349B-475D-B571-6857FE73820A}" presName="centerShape" presStyleLbl="node0" presStyleIdx="0" presStyleCnt="1" custScaleX="130095" custScaleY="126655" custLinFactNeighborY="1421"/>
      <dgm:spPr/>
      <dgm:t>
        <a:bodyPr/>
        <a:lstStyle/>
        <a:p>
          <a:endParaRPr lang="en-US"/>
        </a:p>
      </dgm:t>
    </dgm:pt>
    <dgm:pt modelId="{4C026535-FBB4-40DC-98AF-C83C8DE11336}" type="pres">
      <dgm:prSet presAssocID="{9696D9E7-946C-4E73-875D-49F5E3845616}" presName="parTrans" presStyleLbl="bgSibTrans2D1" presStyleIdx="0" presStyleCnt="2" custLinFactNeighborX="-9191" custLinFactNeighborY="2407"/>
      <dgm:spPr/>
      <dgm:t>
        <a:bodyPr/>
        <a:lstStyle/>
        <a:p>
          <a:endParaRPr lang="en-US"/>
        </a:p>
      </dgm:t>
    </dgm:pt>
    <dgm:pt modelId="{DE6977D0-5146-4E6D-AC12-6E6EC94C9B67}" type="pres">
      <dgm:prSet presAssocID="{57979DBD-32B1-4671-8234-985ABCE8699D}" presName="node" presStyleLbl="node1" presStyleIdx="0" presStyleCnt="2" custScaleX="96948" custScaleY="75970" custRadScaleRad="100958" custRadScaleInc="23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009FDB-1F92-40C2-A684-5122AF691694}" type="pres">
      <dgm:prSet presAssocID="{7ECC2D88-4C17-454D-BF36-937797F0D8D1}" presName="parTrans" presStyleLbl="bgSibTrans2D1" presStyleIdx="1" presStyleCnt="2" custLinFactNeighborX="9030" custLinFactNeighborY="-4951"/>
      <dgm:spPr/>
      <dgm:t>
        <a:bodyPr/>
        <a:lstStyle/>
        <a:p>
          <a:endParaRPr lang="en-US"/>
        </a:p>
      </dgm:t>
    </dgm:pt>
    <dgm:pt modelId="{009C556C-6E37-47E0-AB21-4E89C30ECA34}" type="pres">
      <dgm:prSet presAssocID="{C6E39553-1375-49C0-9B82-F4322F2F2EDF}" presName="node" presStyleLbl="node1" presStyleIdx="1" presStyleCnt="2" custScaleX="98015" custScaleY="74919" custRadScaleRad="97158" custRadScaleInc="-48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C2836FB-344E-4A2C-B467-515DBB57E5E8}" type="presOf" srcId="{C6E39553-1375-49C0-9B82-F4322F2F2EDF}" destId="{009C556C-6E37-47E0-AB21-4E89C30ECA34}" srcOrd="0" destOrd="0" presId="urn:microsoft.com/office/officeart/2005/8/layout/radial4"/>
    <dgm:cxn modelId="{442AEC35-45B4-4481-8B5A-4925D9E690B2}" srcId="{AC3FAAB2-0B73-4B92-823D-A937578BE4CB}" destId="{A627D3AA-349B-475D-B571-6857FE73820A}" srcOrd="0" destOrd="0" parTransId="{60920B32-FADF-44DF-BDA2-A9369288F38A}" sibTransId="{C4653C72-DFB4-4C02-8466-BB3DB732BD2E}"/>
    <dgm:cxn modelId="{092EE2F2-66E7-4594-AEA0-1A407FF09B6E}" type="presOf" srcId="{9696D9E7-946C-4E73-875D-49F5E3845616}" destId="{4C026535-FBB4-40DC-98AF-C83C8DE11336}" srcOrd="0" destOrd="0" presId="urn:microsoft.com/office/officeart/2005/8/layout/radial4"/>
    <dgm:cxn modelId="{87A92746-436F-4384-9B67-CD3A530F8824}" type="presOf" srcId="{AC3FAAB2-0B73-4B92-823D-A937578BE4CB}" destId="{691457FD-9797-4B60-8F1B-BBE253A2E05B}" srcOrd="0" destOrd="0" presId="urn:microsoft.com/office/officeart/2005/8/layout/radial4"/>
    <dgm:cxn modelId="{00991F5C-DB94-4F90-9ACD-5C271938FE76}" srcId="{A627D3AA-349B-475D-B571-6857FE73820A}" destId="{C6E39553-1375-49C0-9B82-F4322F2F2EDF}" srcOrd="1" destOrd="0" parTransId="{7ECC2D88-4C17-454D-BF36-937797F0D8D1}" sibTransId="{AFED255B-B4C7-42B6-9517-E348CE66AE98}"/>
    <dgm:cxn modelId="{C953CDE6-3DEE-4BDD-B76E-BACA7B550FFB}" type="presOf" srcId="{57979DBD-32B1-4671-8234-985ABCE8699D}" destId="{DE6977D0-5146-4E6D-AC12-6E6EC94C9B67}" srcOrd="0" destOrd="0" presId="urn:microsoft.com/office/officeart/2005/8/layout/radial4"/>
    <dgm:cxn modelId="{90132979-EF10-4609-BF84-18012E16C783}" type="presOf" srcId="{A627D3AA-349B-475D-B571-6857FE73820A}" destId="{B5AB554D-4899-4C5B-9F3F-1F445C9FF005}" srcOrd="0" destOrd="0" presId="urn:microsoft.com/office/officeart/2005/8/layout/radial4"/>
    <dgm:cxn modelId="{FD0A8BA6-606D-4EC3-A35A-EFF51E812E98}" type="presOf" srcId="{7ECC2D88-4C17-454D-BF36-937797F0D8D1}" destId="{88009FDB-1F92-40C2-A684-5122AF691694}" srcOrd="0" destOrd="0" presId="urn:microsoft.com/office/officeart/2005/8/layout/radial4"/>
    <dgm:cxn modelId="{B843AA85-82EA-4E0B-8838-6D264F575AB4}" srcId="{A627D3AA-349B-475D-B571-6857FE73820A}" destId="{57979DBD-32B1-4671-8234-985ABCE8699D}" srcOrd="0" destOrd="0" parTransId="{9696D9E7-946C-4E73-875D-49F5E3845616}" sibTransId="{19B70B59-7F9E-4C47-B5F1-B8DB2F850015}"/>
    <dgm:cxn modelId="{38D88E76-2164-4FFC-95A6-A16591A04DDF}" type="presParOf" srcId="{691457FD-9797-4B60-8F1B-BBE253A2E05B}" destId="{B5AB554D-4899-4C5B-9F3F-1F445C9FF005}" srcOrd="0" destOrd="0" presId="urn:microsoft.com/office/officeart/2005/8/layout/radial4"/>
    <dgm:cxn modelId="{5364D563-5C51-4CB2-A35D-3BDE8F43A38B}" type="presParOf" srcId="{691457FD-9797-4B60-8F1B-BBE253A2E05B}" destId="{4C026535-FBB4-40DC-98AF-C83C8DE11336}" srcOrd="1" destOrd="0" presId="urn:microsoft.com/office/officeart/2005/8/layout/radial4"/>
    <dgm:cxn modelId="{8BBA0DC5-F067-4617-B73E-D0DFC651ADB4}" type="presParOf" srcId="{691457FD-9797-4B60-8F1B-BBE253A2E05B}" destId="{DE6977D0-5146-4E6D-AC12-6E6EC94C9B67}" srcOrd="2" destOrd="0" presId="urn:microsoft.com/office/officeart/2005/8/layout/radial4"/>
    <dgm:cxn modelId="{294D88DF-305A-44A5-8E91-C1356CD2D6C3}" type="presParOf" srcId="{691457FD-9797-4B60-8F1B-BBE253A2E05B}" destId="{88009FDB-1F92-40C2-A684-5122AF691694}" srcOrd="3" destOrd="0" presId="urn:microsoft.com/office/officeart/2005/8/layout/radial4"/>
    <dgm:cxn modelId="{5DBF1141-F377-4B1D-9B3E-3EED9175924B}" type="presParOf" srcId="{691457FD-9797-4B60-8F1B-BBE253A2E05B}" destId="{009C556C-6E37-47E0-AB21-4E89C30ECA3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0B0E4-2BF7-43CB-BB47-5B1A6EB8BE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0F744-946A-4A04-A30E-1E9F94ABC8C7}">
      <dgm:prSet phldrT="[Text]" custT="1"/>
      <dgm:spPr/>
      <dgm:t>
        <a:bodyPr/>
        <a:lstStyle/>
        <a:p>
          <a:pPr algn="r" rtl="1"/>
          <a:r>
            <a:rPr lang="fa-IR" sz="2800" dirty="0" smtClean="0">
              <a:solidFill>
                <a:schemeClr val="tx1"/>
              </a:solidFill>
              <a:cs typeface="B Mitra" panose="00000400000000000000" pitchFamily="2" charset="-78"/>
            </a:rPr>
            <a:t>1- محتوا (</a:t>
          </a:r>
          <a:r>
            <a:rPr lang="en-GB" sz="2800" dirty="0" smtClean="0">
              <a:solidFill>
                <a:schemeClr val="tx1"/>
              </a:solidFill>
              <a:cs typeface="B Mitra" panose="00000400000000000000" pitchFamily="2" charset="-78"/>
            </a:rPr>
            <a:t>content</a:t>
          </a:r>
          <a:r>
            <a:rPr lang="fa-IR" sz="2800" dirty="0" smtClean="0">
              <a:solidFill>
                <a:schemeClr val="tx1"/>
              </a:solidFill>
              <a:cs typeface="B Mitra" panose="00000400000000000000" pitchFamily="2" charset="-78"/>
            </a:rPr>
            <a:t>) مانند کتاب، مقاله، عکس و ...</a:t>
          </a:r>
          <a:endParaRPr lang="en-US" sz="2800" dirty="0">
            <a:solidFill>
              <a:schemeClr val="tx1"/>
            </a:solidFill>
          </a:endParaRPr>
        </a:p>
      </dgm:t>
    </dgm:pt>
    <dgm:pt modelId="{F0444555-9DCE-4A28-9C71-EC95D07E8085}" type="parTrans" cxnId="{8D5E79D1-501F-412D-9143-AC213056FD23}">
      <dgm:prSet/>
      <dgm:spPr/>
      <dgm:t>
        <a:bodyPr/>
        <a:lstStyle/>
        <a:p>
          <a:pPr algn="r" rtl="1"/>
          <a:endParaRPr lang="en-US" sz="2400">
            <a:solidFill>
              <a:schemeClr val="tx1"/>
            </a:solidFill>
          </a:endParaRPr>
        </a:p>
      </dgm:t>
    </dgm:pt>
    <dgm:pt modelId="{70ED943E-BAA8-4D71-BD68-DAA84C692A58}" type="sibTrans" cxnId="{8D5E79D1-501F-412D-9143-AC213056FD23}">
      <dgm:prSet/>
      <dgm:spPr/>
      <dgm:t>
        <a:bodyPr/>
        <a:lstStyle/>
        <a:p>
          <a:pPr algn="r" rtl="1"/>
          <a:endParaRPr lang="en-US" sz="2400">
            <a:solidFill>
              <a:schemeClr val="tx1"/>
            </a:solidFill>
          </a:endParaRPr>
        </a:p>
      </dgm:t>
    </dgm:pt>
    <dgm:pt modelId="{A5ECDB7B-2169-4316-8F29-F8442AF1DBF7}">
      <dgm:prSet phldrT="[Text]" custT="1"/>
      <dgm:spPr/>
      <dgm:t>
        <a:bodyPr/>
        <a:lstStyle/>
        <a:p>
          <a:pPr algn="r" rtl="1"/>
          <a:r>
            <a:rPr lang="fa-IR" sz="2800" dirty="0" smtClean="0">
              <a:solidFill>
                <a:schemeClr val="tx1"/>
              </a:solidFill>
              <a:cs typeface="B Mitra" panose="00000400000000000000" pitchFamily="2" charset="-78"/>
            </a:rPr>
            <a:t>2- دانش فنی و ایده های کاربردی</a:t>
          </a:r>
          <a:endParaRPr lang="en-US" sz="2800" dirty="0">
            <a:solidFill>
              <a:schemeClr val="tx1"/>
            </a:solidFill>
          </a:endParaRPr>
        </a:p>
      </dgm:t>
    </dgm:pt>
    <dgm:pt modelId="{25C8B982-B9E9-4B4C-A316-13E98841E71F}" type="parTrans" cxnId="{83450E27-222C-4F8B-BA9A-627BF973CC9E}">
      <dgm:prSet/>
      <dgm:spPr/>
      <dgm:t>
        <a:bodyPr/>
        <a:lstStyle/>
        <a:p>
          <a:pPr algn="r" rtl="1"/>
          <a:endParaRPr lang="en-US" sz="2400">
            <a:solidFill>
              <a:schemeClr val="tx1"/>
            </a:solidFill>
          </a:endParaRPr>
        </a:p>
      </dgm:t>
    </dgm:pt>
    <dgm:pt modelId="{30EFC465-7842-4E0A-B68F-53C1EEEC1817}" type="sibTrans" cxnId="{83450E27-222C-4F8B-BA9A-627BF973CC9E}">
      <dgm:prSet/>
      <dgm:spPr/>
      <dgm:t>
        <a:bodyPr/>
        <a:lstStyle/>
        <a:p>
          <a:pPr algn="r" rtl="1"/>
          <a:endParaRPr lang="en-US" sz="2400">
            <a:solidFill>
              <a:schemeClr val="tx1"/>
            </a:solidFill>
          </a:endParaRPr>
        </a:p>
      </dgm:t>
    </dgm:pt>
    <dgm:pt modelId="{C80B0AE4-5A63-48A2-A25F-F33B4323A536}">
      <dgm:prSet phldrT="[Text]" custT="1"/>
      <dgm:spPr/>
      <dgm:t>
        <a:bodyPr/>
        <a:lstStyle/>
        <a:p>
          <a:pPr algn="r" rtl="1"/>
          <a:r>
            <a:rPr lang="fa-IR" sz="2800" dirty="0" smtClean="0">
              <a:solidFill>
                <a:schemeClr val="tx1"/>
              </a:solidFill>
              <a:cs typeface="B Mitra" panose="00000400000000000000" pitchFamily="2" charset="-78"/>
            </a:rPr>
            <a:t>3- برند و لوگو</a:t>
          </a:r>
          <a:endParaRPr lang="en-US" sz="2800" dirty="0">
            <a:solidFill>
              <a:schemeClr val="tx1"/>
            </a:solidFill>
          </a:endParaRPr>
        </a:p>
      </dgm:t>
    </dgm:pt>
    <dgm:pt modelId="{41C3CA26-DFED-4FEB-A3C8-44ADA3CE2453}" type="parTrans" cxnId="{6E462513-9FDB-40DD-8761-1E119C466152}">
      <dgm:prSet/>
      <dgm:spPr/>
      <dgm:t>
        <a:bodyPr/>
        <a:lstStyle/>
        <a:p>
          <a:pPr algn="r" rtl="1"/>
          <a:endParaRPr lang="en-US" sz="2400">
            <a:solidFill>
              <a:schemeClr val="tx1"/>
            </a:solidFill>
          </a:endParaRPr>
        </a:p>
      </dgm:t>
    </dgm:pt>
    <dgm:pt modelId="{E51000B1-E8EF-49BC-83AA-BF820AAF1554}" type="sibTrans" cxnId="{6E462513-9FDB-40DD-8761-1E119C466152}">
      <dgm:prSet/>
      <dgm:spPr/>
      <dgm:t>
        <a:bodyPr/>
        <a:lstStyle/>
        <a:p>
          <a:pPr algn="r" rtl="1"/>
          <a:endParaRPr lang="en-US" sz="2400">
            <a:solidFill>
              <a:schemeClr val="tx1"/>
            </a:solidFill>
          </a:endParaRPr>
        </a:p>
      </dgm:t>
    </dgm:pt>
    <dgm:pt modelId="{BDC2BD0A-41CA-4CBC-A3A7-6A1A37B6935E}">
      <dgm:prSet phldrT="[Text]" custT="1"/>
      <dgm:spPr/>
      <dgm:t>
        <a:bodyPr/>
        <a:lstStyle/>
        <a:p>
          <a:pPr algn="r" rtl="1"/>
          <a:r>
            <a:rPr lang="fa-IR" sz="2800" dirty="0" smtClean="0">
              <a:solidFill>
                <a:schemeClr val="tx1"/>
              </a:solidFill>
              <a:cs typeface="B Mitra" panose="00000400000000000000" pitchFamily="2" charset="-78"/>
            </a:rPr>
            <a:t>4- ظاهر، شکل و فرم</a:t>
          </a:r>
          <a:endParaRPr lang="en-US" sz="2800" dirty="0">
            <a:solidFill>
              <a:schemeClr val="tx1"/>
            </a:solidFill>
          </a:endParaRPr>
        </a:p>
      </dgm:t>
    </dgm:pt>
    <dgm:pt modelId="{751F65C5-4EB9-4D99-AA8B-720776EAA077}" type="parTrans" cxnId="{947994F8-D98A-4E38-96D8-FD75701683F4}">
      <dgm:prSet/>
      <dgm:spPr/>
      <dgm:t>
        <a:bodyPr/>
        <a:lstStyle/>
        <a:p>
          <a:pPr algn="r" rtl="1"/>
          <a:endParaRPr lang="en-US" sz="2400">
            <a:solidFill>
              <a:schemeClr val="tx1"/>
            </a:solidFill>
          </a:endParaRPr>
        </a:p>
      </dgm:t>
    </dgm:pt>
    <dgm:pt modelId="{FDF829A4-3E82-4958-854E-18455AF68FD8}" type="sibTrans" cxnId="{947994F8-D98A-4E38-96D8-FD75701683F4}">
      <dgm:prSet/>
      <dgm:spPr/>
      <dgm:t>
        <a:bodyPr/>
        <a:lstStyle/>
        <a:p>
          <a:pPr algn="r" rtl="1"/>
          <a:endParaRPr lang="en-US" sz="2400">
            <a:solidFill>
              <a:schemeClr val="tx1"/>
            </a:solidFill>
          </a:endParaRPr>
        </a:p>
      </dgm:t>
    </dgm:pt>
    <dgm:pt modelId="{0E5A77A5-32ED-43FC-BEE2-488E2604EC95}" type="pres">
      <dgm:prSet presAssocID="{96D0B0E4-2BF7-43CB-BB47-5B1A6EB8BE5B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D3FF86-DD7E-4C2C-8557-7945BE943239}" type="pres">
      <dgm:prSet presAssocID="{32C0F744-946A-4A04-A30E-1E9F94ABC8C7}" presName="parentLin" presStyleCnt="0"/>
      <dgm:spPr/>
    </dgm:pt>
    <dgm:pt modelId="{9640B3ED-6E4C-47B0-9F97-0B3668285960}" type="pres">
      <dgm:prSet presAssocID="{32C0F744-946A-4A04-A30E-1E9F94ABC8C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3ED1D99-1E99-4042-A20D-5058712AB06C}" type="pres">
      <dgm:prSet presAssocID="{32C0F744-946A-4A04-A30E-1E9F94ABC8C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81E3C-EE0E-4D68-AF56-2EFB36920C4B}" type="pres">
      <dgm:prSet presAssocID="{32C0F744-946A-4A04-A30E-1E9F94ABC8C7}" presName="negativeSpace" presStyleCnt="0"/>
      <dgm:spPr/>
    </dgm:pt>
    <dgm:pt modelId="{42114B6D-6D04-4586-8811-C215C8BD02DF}" type="pres">
      <dgm:prSet presAssocID="{32C0F744-946A-4A04-A30E-1E9F94ABC8C7}" presName="childText" presStyleLbl="conFgAcc1" presStyleIdx="0" presStyleCnt="4">
        <dgm:presLayoutVars>
          <dgm:bulletEnabled val="1"/>
        </dgm:presLayoutVars>
      </dgm:prSet>
      <dgm:spPr/>
    </dgm:pt>
    <dgm:pt modelId="{D2C18155-0D3D-4BF7-9C21-43104322C285}" type="pres">
      <dgm:prSet presAssocID="{70ED943E-BAA8-4D71-BD68-DAA84C692A58}" presName="spaceBetweenRectangles" presStyleCnt="0"/>
      <dgm:spPr/>
    </dgm:pt>
    <dgm:pt modelId="{09E5D506-2507-4C42-A51D-05FBF865B011}" type="pres">
      <dgm:prSet presAssocID="{A5ECDB7B-2169-4316-8F29-F8442AF1DBF7}" presName="parentLin" presStyleCnt="0"/>
      <dgm:spPr/>
    </dgm:pt>
    <dgm:pt modelId="{23B2386C-E919-492D-9C66-BF930F0E8643}" type="pres">
      <dgm:prSet presAssocID="{A5ECDB7B-2169-4316-8F29-F8442AF1DBF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B0956BD-C3E2-4517-AB7B-2D41899BB698}" type="pres">
      <dgm:prSet presAssocID="{A5ECDB7B-2169-4316-8F29-F8442AF1DB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ED7FE-FBD6-46D0-B7CC-BE7341C9CBDD}" type="pres">
      <dgm:prSet presAssocID="{A5ECDB7B-2169-4316-8F29-F8442AF1DBF7}" presName="negativeSpace" presStyleCnt="0"/>
      <dgm:spPr/>
    </dgm:pt>
    <dgm:pt modelId="{163DFEC7-DB97-4B15-A500-E2DF96BCA9F4}" type="pres">
      <dgm:prSet presAssocID="{A5ECDB7B-2169-4316-8F29-F8442AF1DBF7}" presName="childText" presStyleLbl="conFgAcc1" presStyleIdx="1" presStyleCnt="4">
        <dgm:presLayoutVars>
          <dgm:bulletEnabled val="1"/>
        </dgm:presLayoutVars>
      </dgm:prSet>
      <dgm:spPr/>
    </dgm:pt>
    <dgm:pt modelId="{D2627A51-E646-4673-8248-ED2AF1D0FD48}" type="pres">
      <dgm:prSet presAssocID="{30EFC465-7842-4E0A-B68F-53C1EEEC1817}" presName="spaceBetweenRectangles" presStyleCnt="0"/>
      <dgm:spPr/>
    </dgm:pt>
    <dgm:pt modelId="{026471CE-F5E9-49C5-AAB8-AD903C12263F}" type="pres">
      <dgm:prSet presAssocID="{C80B0AE4-5A63-48A2-A25F-F33B4323A536}" presName="parentLin" presStyleCnt="0"/>
      <dgm:spPr/>
    </dgm:pt>
    <dgm:pt modelId="{70630175-EB06-4079-9EB0-0C8775C4C231}" type="pres">
      <dgm:prSet presAssocID="{C80B0AE4-5A63-48A2-A25F-F33B4323A53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3F47CA1-6354-4EB9-B2A1-1DCB387E6252}" type="pres">
      <dgm:prSet presAssocID="{C80B0AE4-5A63-48A2-A25F-F33B4323A5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52C09-D518-44FF-8685-8D233808A1FD}" type="pres">
      <dgm:prSet presAssocID="{C80B0AE4-5A63-48A2-A25F-F33B4323A536}" presName="negativeSpace" presStyleCnt="0"/>
      <dgm:spPr/>
    </dgm:pt>
    <dgm:pt modelId="{C67BF19D-30E1-45B0-B2EF-04651F955E66}" type="pres">
      <dgm:prSet presAssocID="{C80B0AE4-5A63-48A2-A25F-F33B4323A536}" presName="childText" presStyleLbl="conFgAcc1" presStyleIdx="2" presStyleCnt="4">
        <dgm:presLayoutVars>
          <dgm:bulletEnabled val="1"/>
        </dgm:presLayoutVars>
      </dgm:prSet>
      <dgm:spPr/>
    </dgm:pt>
    <dgm:pt modelId="{6F4AB912-6449-4D55-9C88-5F1FF4918E77}" type="pres">
      <dgm:prSet presAssocID="{E51000B1-E8EF-49BC-83AA-BF820AAF1554}" presName="spaceBetweenRectangles" presStyleCnt="0"/>
      <dgm:spPr/>
    </dgm:pt>
    <dgm:pt modelId="{9CFEFA76-DDC5-4C47-8D8E-EE70955D3377}" type="pres">
      <dgm:prSet presAssocID="{BDC2BD0A-41CA-4CBC-A3A7-6A1A37B6935E}" presName="parentLin" presStyleCnt="0"/>
      <dgm:spPr/>
    </dgm:pt>
    <dgm:pt modelId="{E69FCEA7-1848-4BD5-BAC0-AAB1BCEA292D}" type="pres">
      <dgm:prSet presAssocID="{BDC2BD0A-41CA-4CBC-A3A7-6A1A37B6935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8F3E254-8B03-42DF-9E24-579130D29B33}" type="pres">
      <dgm:prSet presAssocID="{BDC2BD0A-41CA-4CBC-A3A7-6A1A37B6935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A7733-94A1-48C6-8C47-D150C105F8BA}" type="pres">
      <dgm:prSet presAssocID="{BDC2BD0A-41CA-4CBC-A3A7-6A1A37B6935E}" presName="negativeSpace" presStyleCnt="0"/>
      <dgm:spPr/>
    </dgm:pt>
    <dgm:pt modelId="{ACA78753-1FDC-479F-B1B7-96C569ACE215}" type="pres">
      <dgm:prSet presAssocID="{BDC2BD0A-41CA-4CBC-A3A7-6A1A37B6935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399070-1AF0-4FEE-B605-63815F182147}" type="presOf" srcId="{BDC2BD0A-41CA-4CBC-A3A7-6A1A37B6935E}" destId="{88F3E254-8B03-42DF-9E24-579130D29B33}" srcOrd="1" destOrd="0" presId="urn:microsoft.com/office/officeart/2005/8/layout/list1"/>
    <dgm:cxn modelId="{6E462513-9FDB-40DD-8761-1E119C466152}" srcId="{96D0B0E4-2BF7-43CB-BB47-5B1A6EB8BE5B}" destId="{C80B0AE4-5A63-48A2-A25F-F33B4323A536}" srcOrd="2" destOrd="0" parTransId="{41C3CA26-DFED-4FEB-A3C8-44ADA3CE2453}" sibTransId="{E51000B1-E8EF-49BC-83AA-BF820AAF1554}"/>
    <dgm:cxn modelId="{8A7D58B6-1B3A-4ACD-8B86-2A936EFD3B00}" type="presOf" srcId="{C80B0AE4-5A63-48A2-A25F-F33B4323A536}" destId="{70630175-EB06-4079-9EB0-0C8775C4C231}" srcOrd="0" destOrd="0" presId="urn:microsoft.com/office/officeart/2005/8/layout/list1"/>
    <dgm:cxn modelId="{F391732E-C8F4-4B7B-B36E-5D9BB36B1328}" type="presOf" srcId="{96D0B0E4-2BF7-43CB-BB47-5B1A6EB8BE5B}" destId="{0E5A77A5-32ED-43FC-BEE2-488E2604EC95}" srcOrd="0" destOrd="0" presId="urn:microsoft.com/office/officeart/2005/8/layout/list1"/>
    <dgm:cxn modelId="{D6DDBE1F-E8E3-4277-BBE9-D6CBFD181CFB}" type="presOf" srcId="{A5ECDB7B-2169-4316-8F29-F8442AF1DBF7}" destId="{23B2386C-E919-492D-9C66-BF930F0E8643}" srcOrd="0" destOrd="0" presId="urn:microsoft.com/office/officeart/2005/8/layout/list1"/>
    <dgm:cxn modelId="{0B9E3D2A-4CAC-43A5-B690-BF05636A493F}" type="presOf" srcId="{BDC2BD0A-41CA-4CBC-A3A7-6A1A37B6935E}" destId="{E69FCEA7-1848-4BD5-BAC0-AAB1BCEA292D}" srcOrd="0" destOrd="0" presId="urn:microsoft.com/office/officeart/2005/8/layout/list1"/>
    <dgm:cxn modelId="{8D5E79D1-501F-412D-9143-AC213056FD23}" srcId="{96D0B0E4-2BF7-43CB-BB47-5B1A6EB8BE5B}" destId="{32C0F744-946A-4A04-A30E-1E9F94ABC8C7}" srcOrd="0" destOrd="0" parTransId="{F0444555-9DCE-4A28-9C71-EC95D07E8085}" sibTransId="{70ED943E-BAA8-4D71-BD68-DAA84C692A58}"/>
    <dgm:cxn modelId="{585ED90D-3A20-4763-91D1-F5EBDF7B6EC7}" type="presOf" srcId="{32C0F744-946A-4A04-A30E-1E9F94ABC8C7}" destId="{9640B3ED-6E4C-47B0-9F97-0B3668285960}" srcOrd="0" destOrd="0" presId="urn:microsoft.com/office/officeart/2005/8/layout/list1"/>
    <dgm:cxn modelId="{D1F68E54-534A-4D6B-A8F6-24C1AA9C2AAA}" type="presOf" srcId="{A5ECDB7B-2169-4316-8F29-F8442AF1DBF7}" destId="{5B0956BD-C3E2-4517-AB7B-2D41899BB698}" srcOrd="1" destOrd="0" presId="urn:microsoft.com/office/officeart/2005/8/layout/list1"/>
    <dgm:cxn modelId="{947994F8-D98A-4E38-96D8-FD75701683F4}" srcId="{96D0B0E4-2BF7-43CB-BB47-5B1A6EB8BE5B}" destId="{BDC2BD0A-41CA-4CBC-A3A7-6A1A37B6935E}" srcOrd="3" destOrd="0" parTransId="{751F65C5-4EB9-4D99-AA8B-720776EAA077}" sibTransId="{FDF829A4-3E82-4958-854E-18455AF68FD8}"/>
    <dgm:cxn modelId="{0D9B9253-4246-4541-B9B4-A5A71C568225}" type="presOf" srcId="{C80B0AE4-5A63-48A2-A25F-F33B4323A536}" destId="{B3F47CA1-6354-4EB9-B2A1-1DCB387E6252}" srcOrd="1" destOrd="0" presId="urn:microsoft.com/office/officeart/2005/8/layout/list1"/>
    <dgm:cxn modelId="{6260B73F-5D38-46DA-B1AE-916CB9820EEE}" type="presOf" srcId="{32C0F744-946A-4A04-A30E-1E9F94ABC8C7}" destId="{63ED1D99-1E99-4042-A20D-5058712AB06C}" srcOrd="1" destOrd="0" presId="urn:microsoft.com/office/officeart/2005/8/layout/list1"/>
    <dgm:cxn modelId="{83450E27-222C-4F8B-BA9A-627BF973CC9E}" srcId="{96D0B0E4-2BF7-43CB-BB47-5B1A6EB8BE5B}" destId="{A5ECDB7B-2169-4316-8F29-F8442AF1DBF7}" srcOrd="1" destOrd="0" parTransId="{25C8B982-B9E9-4B4C-A316-13E98841E71F}" sibTransId="{30EFC465-7842-4E0A-B68F-53C1EEEC1817}"/>
    <dgm:cxn modelId="{41881FC3-A6A3-4065-A8F7-09F25A334BB0}" type="presParOf" srcId="{0E5A77A5-32ED-43FC-BEE2-488E2604EC95}" destId="{E2D3FF86-DD7E-4C2C-8557-7945BE943239}" srcOrd="0" destOrd="0" presId="urn:microsoft.com/office/officeart/2005/8/layout/list1"/>
    <dgm:cxn modelId="{2B015B7F-4A09-4577-A23B-B15A5FFA894B}" type="presParOf" srcId="{E2D3FF86-DD7E-4C2C-8557-7945BE943239}" destId="{9640B3ED-6E4C-47B0-9F97-0B3668285960}" srcOrd="0" destOrd="0" presId="urn:microsoft.com/office/officeart/2005/8/layout/list1"/>
    <dgm:cxn modelId="{D8B01E30-91D1-4E8E-9E3D-0C249719ECF0}" type="presParOf" srcId="{E2D3FF86-DD7E-4C2C-8557-7945BE943239}" destId="{63ED1D99-1E99-4042-A20D-5058712AB06C}" srcOrd="1" destOrd="0" presId="urn:microsoft.com/office/officeart/2005/8/layout/list1"/>
    <dgm:cxn modelId="{DDF6DC5C-38FD-4AF4-BC6B-C39DD11E6890}" type="presParOf" srcId="{0E5A77A5-32ED-43FC-BEE2-488E2604EC95}" destId="{47881E3C-EE0E-4D68-AF56-2EFB36920C4B}" srcOrd="1" destOrd="0" presId="urn:microsoft.com/office/officeart/2005/8/layout/list1"/>
    <dgm:cxn modelId="{2855786E-00F7-468A-BCF2-E9E389FF97B9}" type="presParOf" srcId="{0E5A77A5-32ED-43FC-BEE2-488E2604EC95}" destId="{42114B6D-6D04-4586-8811-C215C8BD02DF}" srcOrd="2" destOrd="0" presId="urn:microsoft.com/office/officeart/2005/8/layout/list1"/>
    <dgm:cxn modelId="{6A7EA695-BAF7-4F0A-805B-D591F70E723E}" type="presParOf" srcId="{0E5A77A5-32ED-43FC-BEE2-488E2604EC95}" destId="{D2C18155-0D3D-4BF7-9C21-43104322C285}" srcOrd="3" destOrd="0" presId="urn:microsoft.com/office/officeart/2005/8/layout/list1"/>
    <dgm:cxn modelId="{EB1E7635-7262-4E24-B156-DA3EE5103191}" type="presParOf" srcId="{0E5A77A5-32ED-43FC-BEE2-488E2604EC95}" destId="{09E5D506-2507-4C42-A51D-05FBF865B011}" srcOrd="4" destOrd="0" presId="urn:microsoft.com/office/officeart/2005/8/layout/list1"/>
    <dgm:cxn modelId="{425E8F19-4C7B-433B-B4BF-4E114A31E9AF}" type="presParOf" srcId="{09E5D506-2507-4C42-A51D-05FBF865B011}" destId="{23B2386C-E919-492D-9C66-BF930F0E8643}" srcOrd="0" destOrd="0" presId="urn:microsoft.com/office/officeart/2005/8/layout/list1"/>
    <dgm:cxn modelId="{F797069C-8AFC-4818-B0D1-129371D7F243}" type="presParOf" srcId="{09E5D506-2507-4C42-A51D-05FBF865B011}" destId="{5B0956BD-C3E2-4517-AB7B-2D41899BB698}" srcOrd="1" destOrd="0" presId="urn:microsoft.com/office/officeart/2005/8/layout/list1"/>
    <dgm:cxn modelId="{7895D53A-4864-4451-8285-8B4417688808}" type="presParOf" srcId="{0E5A77A5-32ED-43FC-BEE2-488E2604EC95}" destId="{A51ED7FE-FBD6-46D0-B7CC-BE7341C9CBDD}" srcOrd="5" destOrd="0" presId="urn:microsoft.com/office/officeart/2005/8/layout/list1"/>
    <dgm:cxn modelId="{2C6F3B89-6372-4F26-98BD-28FC43431F2A}" type="presParOf" srcId="{0E5A77A5-32ED-43FC-BEE2-488E2604EC95}" destId="{163DFEC7-DB97-4B15-A500-E2DF96BCA9F4}" srcOrd="6" destOrd="0" presId="urn:microsoft.com/office/officeart/2005/8/layout/list1"/>
    <dgm:cxn modelId="{66798EAD-42A6-40AE-9CF6-59FFED0D6302}" type="presParOf" srcId="{0E5A77A5-32ED-43FC-BEE2-488E2604EC95}" destId="{D2627A51-E646-4673-8248-ED2AF1D0FD48}" srcOrd="7" destOrd="0" presId="urn:microsoft.com/office/officeart/2005/8/layout/list1"/>
    <dgm:cxn modelId="{1967BBBF-57B5-41E0-B4C9-4AFD3CE433EB}" type="presParOf" srcId="{0E5A77A5-32ED-43FC-BEE2-488E2604EC95}" destId="{026471CE-F5E9-49C5-AAB8-AD903C12263F}" srcOrd="8" destOrd="0" presId="urn:microsoft.com/office/officeart/2005/8/layout/list1"/>
    <dgm:cxn modelId="{838F9214-E407-41D8-89CD-A002B1EB497F}" type="presParOf" srcId="{026471CE-F5E9-49C5-AAB8-AD903C12263F}" destId="{70630175-EB06-4079-9EB0-0C8775C4C231}" srcOrd="0" destOrd="0" presId="urn:microsoft.com/office/officeart/2005/8/layout/list1"/>
    <dgm:cxn modelId="{47A2F595-3A80-4091-85AB-71C0A78DE5C4}" type="presParOf" srcId="{026471CE-F5E9-49C5-AAB8-AD903C12263F}" destId="{B3F47CA1-6354-4EB9-B2A1-1DCB387E6252}" srcOrd="1" destOrd="0" presId="urn:microsoft.com/office/officeart/2005/8/layout/list1"/>
    <dgm:cxn modelId="{2850F2F0-B252-4334-8A73-2BA4796D15F1}" type="presParOf" srcId="{0E5A77A5-32ED-43FC-BEE2-488E2604EC95}" destId="{B6B52C09-D518-44FF-8685-8D233808A1FD}" srcOrd="9" destOrd="0" presId="urn:microsoft.com/office/officeart/2005/8/layout/list1"/>
    <dgm:cxn modelId="{F57D8F60-CA93-499F-AE29-37A931B99199}" type="presParOf" srcId="{0E5A77A5-32ED-43FC-BEE2-488E2604EC95}" destId="{C67BF19D-30E1-45B0-B2EF-04651F955E66}" srcOrd="10" destOrd="0" presId="urn:microsoft.com/office/officeart/2005/8/layout/list1"/>
    <dgm:cxn modelId="{B884A7DB-D6A3-4045-AC52-A86528023A1B}" type="presParOf" srcId="{0E5A77A5-32ED-43FC-BEE2-488E2604EC95}" destId="{6F4AB912-6449-4D55-9C88-5F1FF4918E77}" srcOrd="11" destOrd="0" presId="urn:microsoft.com/office/officeart/2005/8/layout/list1"/>
    <dgm:cxn modelId="{DABB3C21-2E76-4642-969C-353CCD48B608}" type="presParOf" srcId="{0E5A77A5-32ED-43FC-BEE2-488E2604EC95}" destId="{9CFEFA76-DDC5-4C47-8D8E-EE70955D3377}" srcOrd="12" destOrd="0" presId="urn:microsoft.com/office/officeart/2005/8/layout/list1"/>
    <dgm:cxn modelId="{58B89523-6CF2-4E2E-B1ED-0CF06515B52E}" type="presParOf" srcId="{9CFEFA76-DDC5-4C47-8D8E-EE70955D3377}" destId="{E69FCEA7-1848-4BD5-BAC0-AAB1BCEA292D}" srcOrd="0" destOrd="0" presId="urn:microsoft.com/office/officeart/2005/8/layout/list1"/>
    <dgm:cxn modelId="{EC4A05C5-D57E-4B4B-8F15-5C70F42F10A5}" type="presParOf" srcId="{9CFEFA76-DDC5-4C47-8D8E-EE70955D3377}" destId="{88F3E254-8B03-42DF-9E24-579130D29B33}" srcOrd="1" destOrd="0" presId="urn:microsoft.com/office/officeart/2005/8/layout/list1"/>
    <dgm:cxn modelId="{B63FFC3C-C138-4FB2-BCB4-787033990525}" type="presParOf" srcId="{0E5A77A5-32ED-43FC-BEE2-488E2604EC95}" destId="{B82A7733-94A1-48C6-8C47-D150C105F8BA}" srcOrd="13" destOrd="0" presId="urn:microsoft.com/office/officeart/2005/8/layout/list1"/>
    <dgm:cxn modelId="{140F2D4C-21D2-40BC-8709-B42DE948EF6E}" type="presParOf" srcId="{0E5A77A5-32ED-43FC-BEE2-488E2604EC95}" destId="{ACA78753-1FDC-479F-B1B7-96C569ACE21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1F493F-762B-429B-8399-E93F3B87315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4CC107-B45E-454C-B739-CD84DE184CEF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Mitra" panose="00000400000000000000" pitchFamily="2" charset="-78"/>
            </a:rPr>
            <a:t>اصل قابلیت تجمیع حمایت های حقوق مالکیت فکری</a:t>
          </a:r>
          <a:endParaRPr lang="en-US" sz="2000" b="1" dirty="0"/>
        </a:p>
      </dgm:t>
    </dgm:pt>
    <dgm:pt modelId="{ACABF630-8925-434B-9E8B-C74BBF33AA84}" type="parTrans" cxnId="{143A85AF-5682-4A5F-B1DD-01F4BD56C6F1}">
      <dgm:prSet/>
      <dgm:spPr/>
      <dgm:t>
        <a:bodyPr/>
        <a:lstStyle/>
        <a:p>
          <a:endParaRPr lang="en-US" sz="2000" b="1"/>
        </a:p>
      </dgm:t>
    </dgm:pt>
    <dgm:pt modelId="{39FAD0C5-34CE-4E4A-9DE1-E0052167C35C}" type="sibTrans" cxnId="{143A85AF-5682-4A5F-B1DD-01F4BD56C6F1}">
      <dgm:prSet/>
      <dgm:spPr/>
      <dgm:t>
        <a:bodyPr/>
        <a:lstStyle/>
        <a:p>
          <a:endParaRPr lang="en-US" sz="2000" b="1"/>
        </a:p>
      </dgm:t>
    </dgm:pt>
    <dgm:pt modelId="{79938ECE-72CB-477D-8567-C0834287485D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Mitra" panose="00000400000000000000" pitchFamily="2" charset="-78"/>
            </a:rPr>
            <a:t>استثنائات حمایت و ایجاد انحصار</a:t>
          </a:r>
          <a:endParaRPr lang="en-US" sz="2000" b="1" dirty="0"/>
        </a:p>
      </dgm:t>
    </dgm:pt>
    <dgm:pt modelId="{880FCEE8-F151-4C46-BC47-3F99E356BE5F}" type="parTrans" cxnId="{504D0ADA-F8BE-45ED-9A12-B3E83BFB7D20}">
      <dgm:prSet/>
      <dgm:spPr/>
      <dgm:t>
        <a:bodyPr/>
        <a:lstStyle/>
        <a:p>
          <a:endParaRPr lang="en-US" sz="2000" b="1"/>
        </a:p>
      </dgm:t>
    </dgm:pt>
    <dgm:pt modelId="{9F637CA5-5066-49F2-ADC0-E076219F74FD}" type="sibTrans" cxnId="{504D0ADA-F8BE-45ED-9A12-B3E83BFB7D20}">
      <dgm:prSet/>
      <dgm:spPr/>
      <dgm:t>
        <a:bodyPr/>
        <a:lstStyle/>
        <a:p>
          <a:endParaRPr lang="en-US" sz="2000" b="1"/>
        </a:p>
      </dgm:t>
    </dgm:pt>
    <dgm:pt modelId="{96C62E27-B89C-47A9-908C-68EA4AAD2EAF}" type="pres">
      <dgm:prSet presAssocID="{E51F493F-762B-429B-8399-E93F3B8731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EBD40A-8BC1-4E7A-BD73-31D7CC1AE82F}" type="pres">
      <dgm:prSet presAssocID="{B44CC107-B45E-454C-B739-CD84DE184CEF}" presName="Accent1" presStyleCnt="0"/>
      <dgm:spPr/>
    </dgm:pt>
    <dgm:pt modelId="{1BF6C9E3-C512-4C97-B415-4C388F720291}" type="pres">
      <dgm:prSet presAssocID="{B44CC107-B45E-454C-B739-CD84DE184CEF}" presName="Accent" presStyleLbl="node1" presStyleIdx="0" presStyleCnt="2"/>
      <dgm:spPr/>
    </dgm:pt>
    <dgm:pt modelId="{F506E984-6747-4B88-B05C-6456292F6460}" type="pres">
      <dgm:prSet presAssocID="{B44CC107-B45E-454C-B739-CD84DE184CEF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3F2CB-C837-402D-A0D3-EDE128E75D68}" type="pres">
      <dgm:prSet presAssocID="{79938ECE-72CB-477D-8567-C0834287485D}" presName="Accent2" presStyleCnt="0"/>
      <dgm:spPr/>
    </dgm:pt>
    <dgm:pt modelId="{E772A49D-6493-470C-90ED-DB8B85FAB86D}" type="pres">
      <dgm:prSet presAssocID="{79938ECE-72CB-477D-8567-C0834287485D}" presName="Accent" presStyleLbl="node1" presStyleIdx="1" presStyleCnt="2"/>
      <dgm:spPr/>
    </dgm:pt>
    <dgm:pt modelId="{48A114A6-546A-4B6B-BD2F-E72DEEF49AD2}" type="pres">
      <dgm:prSet presAssocID="{79938ECE-72CB-477D-8567-C0834287485D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4D0ADA-F8BE-45ED-9A12-B3E83BFB7D20}" srcId="{E51F493F-762B-429B-8399-E93F3B873159}" destId="{79938ECE-72CB-477D-8567-C0834287485D}" srcOrd="1" destOrd="0" parTransId="{880FCEE8-F151-4C46-BC47-3F99E356BE5F}" sibTransId="{9F637CA5-5066-49F2-ADC0-E076219F74FD}"/>
    <dgm:cxn modelId="{4C559AA3-45ED-4AF7-975F-3D4627F37231}" type="presOf" srcId="{E51F493F-762B-429B-8399-E93F3B873159}" destId="{96C62E27-B89C-47A9-908C-68EA4AAD2EAF}" srcOrd="0" destOrd="0" presId="urn:microsoft.com/office/officeart/2009/layout/CircleArrowProcess"/>
    <dgm:cxn modelId="{143A85AF-5682-4A5F-B1DD-01F4BD56C6F1}" srcId="{E51F493F-762B-429B-8399-E93F3B873159}" destId="{B44CC107-B45E-454C-B739-CD84DE184CEF}" srcOrd="0" destOrd="0" parTransId="{ACABF630-8925-434B-9E8B-C74BBF33AA84}" sibTransId="{39FAD0C5-34CE-4E4A-9DE1-E0052167C35C}"/>
    <dgm:cxn modelId="{08D0D247-9D71-45F5-8BB8-E8A57D194CCA}" type="presOf" srcId="{B44CC107-B45E-454C-B739-CD84DE184CEF}" destId="{F506E984-6747-4B88-B05C-6456292F6460}" srcOrd="0" destOrd="0" presId="urn:microsoft.com/office/officeart/2009/layout/CircleArrowProcess"/>
    <dgm:cxn modelId="{7D0ECDA6-513C-4FED-9513-BFFCE6A985B1}" type="presOf" srcId="{79938ECE-72CB-477D-8567-C0834287485D}" destId="{48A114A6-546A-4B6B-BD2F-E72DEEF49AD2}" srcOrd="0" destOrd="0" presId="urn:microsoft.com/office/officeart/2009/layout/CircleArrowProcess"/>
    <dgm:cxn modelId="{FDE52F63-2097-469F-96A5-A2933BD9732B}" type="presParOf" srcId="{96C62E27-B89C-47A9-908C-68EA4AAD2EAF}" destId="{FEEBD40A-8BC1-4E7A-BD73-31D7CC1AE82F}" srcOrd="0" destOrd="0" presId="urn:microsoft.com/office/officeart/2009/layout/CircleArrowProcess"/>
    <dgm:cxn modelId="{7A6BC6FA-F188-4C91-B0C4-77ADA22307AA}" type="presParOf" srcId="{FEEBD40A-8BC1-4E7A-BD73-31D7CC1AE82F}" destId="{1BF6C9E3-C512-4C97-B415-4C388F720291}" srcOrd="0" destOrd="0" presId="urn:microsoft.com/office/officeart/2009/layout/CircleArrowProcess"/>
    <dgm:cxn modelId="{AECDAF51-D395-46AC-88A7-833C1E4CE22A}" type="presParOf" srcId="{96C62E27-B89C-47A9-908C-68EA4AAD2EAF}" destId="{F506E984-6747-4B88-B05C-6456292F6460}" srcOrd="1" destOrd="0" presId="urn:microsoft.com/office/officeart/2009/layout/CircleArrowProcess"/>
    <dgm:cxn modelId="{9BED6920-153A-440B-94A1-6089E1047F60}" type="presParOf" srcId="{96C62E27-B89C-47A9-908C-68EA4AAD2EAF}" destId="{E833F2CB-C837-402D-A0D3-EDE128E75D68}" srcOrd="2" destOrd="0" presId="urn:microsoft.com/office/officeart/2009/layout/CircleArrowProcess"/>
    <dgm:cxn modelId="{D0DBDE1D-0A23-45F9-AA13-FDBA217089DD}" type="presParOf" srcId="{E833F2CB-C837-402D-A0D3-EDE128E75D68}" destId="{E772A49D-6493-470C-90ED-DB8B85FAB86D}" srcOrd="0" destOrd="0" presId="urn:microsoft.com/office/officeart/2009/layout/CircleArrowProcess"/>
    <dgm:cxn modelId="{B8ACADB6-270F-4D2D-90D9-02A8385D5B69}" type="presParOf" srcId="{96C62E27-B89C-47A9-908C-68EA4AAD2EAF}" destId="{48A114A6-546A-4B6B-BD2F-E72DEEF49AD2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372B66-AC13-440F-8B60-256E6CA80A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3A97DC-790F-46AC-9ABF-9C23DE95D96B}">
      <dgm:prSet phldrT="[Text]" custT="1"/>
      <dgm:spPr/>
      <dgm:t>
        <a:bodyPr/>
        <a:lstStyle/>
        <a:p>
          <a:r>
            <a:rPr lang="fa-IR" sz="2400" b="1" dirty="0" smtClean="0">
              <a:solidFill>
                <a:schemeClr val="tx1"/>
              </a:solidFill>
              <a:cs typeface="B Mitra" panose="00000400000000000000" pitchFamily="2" charset="-78"/>
            </a:rPr>
            <a:t>مرزهای جغرافیایی و کپی برداری</a:t>
          </a:r>
          <a:endParaRPr lang="en-US" sz="2400" b="1" dirty="0">
            <a:solidFill>
              <a:schemeClr val="tx1"/>
            </a:solidFill>
          </a:endParaRPr>
        </a:p>
      </dgm:t>
    </dgm:pt>
    <dgm:pt modelId="{76F26E41-BDA8-405E-BD40-5C25F71D8F2D}" type="parTrans" cxnId="{FAF8656E-919C-405E-9D4C-A873634F90E9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DB32704-5F68-4B47-940D-41091EFC6FA7}" type="sibTrans" cxnId="{FAF8656E-919C-405E-9D4C-A873634F90E9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3131D13-CE4C-4F56-A2AE-824B5F02C4AC}">
      <dgm:prSet custT="1"/>
      <dgm:spPr/>
      <dgm:t>
        <a:bodyPr/>
        <a:lstStyle/>
        <a:p>
          <a:pPr rtl="1"/>
          <a:r>
            <a:rPr lang="fa-IR" sz="2400" b="1" smtClean="0">
              <a:solidFill>
                <a:schemeClr val="tx1"/>
              </a:solidFill>
              <a:cs typeface="B Mitra" panose="00000400000000000000" pitchFamily="2" charset="-78"/>
            </a:rPr>
            <a:t>اصل سرزمینی بودن حمایت</a:t>
          </a:r>
          <a:endParaRPr lang="fa-IR" sz="2400" b="1" dirty="0" smtClean="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58F118B0-E1E8-4B72-AE8E-BFC2B2D4D401}" type="parTrans" cxnId="{E6B5C6BC-8098-4CDF-B107-FA88AB96FAD6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89F53EC-A355-471D-8AD6-FB09B6D3506B}" type="sibTrans" cxnId="{E6B5C6BC-8098-4CDF-B107-FA88AB96FAD6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F776B24A-2FEC-4560-91EE-C1C2F02CC4D9}">
      <dgm:prSet custT="1"/>
      <dgm:spPr/>
      <dgm:t>
        <a:bodyPr/>
        <a:lstStyle/>
        <a:p>
          <a:pPr rtl="1"/>
          <a:r>
            <a:rPr lang="fa-IR" sz="2400" b="1" smtClean="0">
              <a:solidFill>
                <a:schemeClr val="tx1"/>
              </a:solidFill>
              <a:cs typeface="B Mitra" panose="00000400000000000000" pitchFamily="2" charset="-78"/>
            </a:rPr>
            <a:t>ضرورت تدوین گزارش تحلیل پتنت و مالکیت فکری</a:t>
          </a:r>
          <a:endParaRPr lang="fa-IR" sz="2400" b="1" dirty="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BA5226CE-584A-4A90-8143-AB0A019AC8E0}" type="parTrans" cxnId="{C4C1BEC7-5040-4ADF-BC92-EEFB11E962B0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FF1FCBB8-851A-4AEE-9C25-BA744122C144}" type="sibTrans" cxnId="{C4C1BEC7-5040-4ADF-BC92-EEFB11E962B0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257D17EB-2776-4758-93F8-9F70AFD562F3}" type="pres">
      <dgm:prSet presAssocID="{6A372B66-AC13-440F-8B60-256E6CA80AA0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6548FB8C-5685-452B-8BC5-CA88774F106B}" type="pres">
      <dgm:prSet presAssocID="{6A372B66-AC13-440F-8B60-256E6CA80AA0}" presName="Name1" presStyleCnt="0"/>
      <dgm:spPr/>
    </dgm:pt>
    <dgm:pt modelId="{D7A153FD-5079-4108-B949-40E002DD614D}" type="pres">
      <dgm:prSet presAssocID="{6A372B66-AC13-440F-8B60-256E6CA80AA0}" presName="cycle" presStyleCnt="0"/>
      <dgm:spPr/>
    </dgm:pt>
    <dgm:pt modelId="{134489BB-FFB9-429C-ACA1-23372BD89F61}" type="pres">
      <dgm:prSet presAssocID="{6A372B66-AC13-440F-8B60-256E6CA80AA0}" presName="srcNode" presStyleLbl="node1" presStyleIdx="0" presStyleCnt="3"/>
      <dgm:spPr/>
    </dgm:pt>
    <dgm:pt modelId="{B2A40856-950B-4C9F-B24B-8528E43E8E40}" type="pres">
      <dgm:prSet presAssocID="{6A372B66-AC13-440F-8B60-256E6CA80AA0}" presName="conn" presStyleLbl="parChTrans1D2" presStyleIdx="0" presStyleCnt="1"/>
      <dgm:spPr/>
      <dgm:t>
        <a:bodyPr/>
        <a:lstStyle/>
        <a:p>
          <a:endParaRPr lang="en-US"/>
        </a:p>
      </dgm:t>
    </dgm:pt>
    <dgm:pt modelId="{0200E300-DCF7-454F-AEB9-D1010879F690}" type="pres">
      <dgm:prSet presAssocID="{6A372B66-AC13-440F-8B60-256E6CA80AA0}" presName="extraNode" presStyleLbl="node1" presStyleIdx="0" presStyleCnt="3"/>
      <dgm:spPr/>
    </dgm:pt>
    <dgm:pt modelId="{F474463F-2E1F-43AC-9305-2842481AAA0E}" type="pres">
      <dgm:prSet presAssocID="{6A372B66-AC13-440F-8B60-256E6CA80AA0}" presName="dstNode" presStyleLbl="node1" presStyleIdx="0" presStyleCnt="3"/>
      <dgm:spPr/>
    </dgm:pt>
    <dgm:pt modelId="{CA382483-2D79-4285-BBB3-4986FB9DAA88}" type="pres">
      <dgm:prSet presAssocID="{EE3A97DC-790F-46AC-9ABF-9C23DE95D96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A022C-4A92-4497-8EF2-10BBC344BFC6}" type="pres">
      <dgm:prSet presAssocID="{EE3A97DC-790F-46AC-9ABF-9C23DE95D96B}" presName="accent_1" presStyleCnt="0"/>
      <dgm:spPr/>
    </dgm:pt>
    <dgm:pt modelId="{064AF17F-6E7A-4806-9AA2-B0A8A4221A94}" type="pres">
      <dgm:prSet presAssocID="{EE3A97DC-790F-46AC-9ABF-9C23DE95D96B}" presName="accentRepeatNode" presStyleLbl="solidFgAcc1" presStyleIdx="0" presStyleCnt="3"/>
      <dgm:spPr/>
    </dgm:pt>
    <dgm:pt modelId="{E2A17C32-4860-43CB-9668-8944AD28E9AE}" type="pres">
      <dgm:prSet presAssocID="{A3131D13-CE4C-4F56-A2AE-824B5F02C4A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6CAF7-973A-4A21-AC1D-B5B925A217D9}" type="pres">
      <dgm:prSet presAssocID="{A3131D13-CE4C-4F56-A2AE-824B5F02C4AC}" presName="accent_2" presStyleCnt="0"/>
      <dgm:spPr/>
    </dgm:pt>
    <dgm:pt modelId="{CFC36672-3F79-431B-A7A1-9985AC7F6025}" type="pres">
      <dgm:prSet presAssocID="{A3131D13-CE4C-4F56-A2AE-824B5F02C4AC}" presName="accentRepeatNode" presStyleLbl="solidFgAcc1" presStyleIdx="1" presStyleCnt="3"/>
      <dgm:spPr/>
    </dgm:pt>
    <dgm:pt modelId="{434A1279-0AA4-44D2-B268-33106A0762A5}" type="pres">
      <dgm:prSet presAssocID="{F776B24A-2FEC-4560-91EE-C1C2F02CC4D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17855-D56A-4645-9789-B016B1A5E7F0}" type="pres">
      <dgm:prSet presAssocID="{F776B24A-2FEC-4560-91EE-C1C2F02CC4D9}" presName="accent_3" presStyleCnt="0"/>
      <dgm:spPr/>
    </dgm:pt>
    <dgm:pt modelId="{2C1DFC59-3336-4A7D-9839-25501F80C880}" type="pres">
      <dgm:prSet presAssocID="{F776B24A-2FEC-4560-91EE-C1C2F02CC4D9}" presName="accentRepeatNode" presStyleLbl="solidFgAcc1" presStyleIdx="2" presStyleCnt="3"/>
      <dgm:spPr/>
    </dgm:pt>
  </dgm:ptLst>
  <dgm:cxnLst>
    <dgm:cxn modelId="{D3B02216-C39F-4690-9AE7-7F405722C0D3}" type="presOf" srcId="{1DB32704-5F68-4B47-940D-41091EFC6FA7}" destId="{B2A40856-950B-4C9F-B24B-8528E43E8E40}" srcOrd="0" destOrd="0" presId="urn:microsoft.com/office/officeart/2008/layout/VerticalCurvedList"/>
    <dgm:cxn modelId="{AC947EE1-072D-42F9-AFD7-A877B772CF6D}" type="presOf" srcId="{F776B24A-2FEC-4560-91EE-C1C2F02CC4D9}" destId="{434A1279-0AA4-44D2-B268-33106A0762A5}" srcOrd="0" destOrd="0" presId="urn:microsoft.com/office/officeart/2008/layout/VerticalCurvedList"/>
    <dgm:cxn modelId="{F3F17135-17C7-47C1-8B59-54A238818AFF}" type="presOf" srcId="{A3131D13-CE4C-4F56-A2AE-824B5F02C4AC}" destId="{E2A17C32-4860-43CB-9668-8944AD28E9AE}" srcOrd="0" destOrd="0" presId="urn:microsoft.com/office/officeart/2008/layout/VerticalCurvedList"/>
    <dgm:cxn modelId="{E6B5C6BC-8098-4CDF-B107-FA88AB96FAD6}" srcId="{6A372B66-AC13-440F-8B60-256E6CA80AA0}" destId="{A3131D13-CE4C-4F56-A2AE-824B5F02C4AC}" srcOrd="1" destOrd="0" parTransId="{58F118B0-E1E8-4B72-AE8E-BFC2B2D4D401}" sibTransId="{389F53EC-A355-471D-8AD6-FB09B6D3506B}"/>
    <dgm:cxn modelId="{FC02D148-8AA5-4972-943C-18667A5FA405}" type="presOf" srcId="{EE3A97DC-790F-46AC-9ABF-9C23DE95D96B}" destId="{CA382483-2D79-4285-BBB3-4986FB9DAA88}" srcOrd="0" destOrd="0" presId="urn:microsoft.com/office/officeart/2008/layout/VerticalCurvedList"/>
    <dgm:cxn modelId="{C4C1BEC7-5040-4ADF-BC92-EEFB11E962B0}" srcId="{6A372B66-AC13-440F-8B60-256E6CA80AA0}" destId="{F776B24A-2FEC-4560-91EE-C1C2F02CC4D9}" srcOrd="2" destOrd="0" parTransId="{BA5226CE-584A-4A90-8143-AB0A019AC8E0}" sibTransId="{FF1FCBB8-851A-4AEE-9C25-BA744122C144}"/>
    <dgm:cxn modelId="{FAF8656E-919C-405E-9D4C-A873634F90E9}" srcId="{6A372B66-AC13-440F-8B60-256E6CA80AA0}" destId="{EE3A97DC-790F-46AC-9ABF-9C23DE95D96B}" srcOrd="0" destOrd="0" parTransId="{76F26E41-BDA8-405E-BD40-5C25F71D8F2D}" sibTransId="{1DB32704-5F68-4B47-940D-41091EFC6FA7}"/>
    <dgm:cxn modelId="{9203F70C-AA52-4B1E-B6CD-425DC1662E3F}" type="presOf" srcId="{6A372B66-AC13-440F-8B60-256E6CA80AA0}" destId="{257D17EB-2776-4758-93F8-9F70AFD562F3}" srcOrd="0" destOrd="0" presId="urn:microsoft.com/office/officeart/2008/layout/VerticalCurvedList"/>
    <dgm:cxn modelId="{D81EE4C8-E6EF-4BDB-89EF-C73D957330B8}" type="presParOf" srcId="{257D17EB-2776-4758-93F8-9F70AFD562F3}" destId="{6548FB8C-5685-452B-8BC5-CA88774F106B}" srcOrd="0" destOrd="0" presId="urn:microsoft.com/office/officeart/2008/layout/VerticalCurvedList"/>
    <dgm:cxn modelId="{4C424878-5C04-4966-9F7D-13015118E870}" type="presParOf" srcId="{6548FB8C-5685-452B-8BC5-CA88774F106B}" destId="{D7A153FD-5079-4108-B949-40E002DD614D}" srcOrd="0" destOrd="0" presId="urn:microsoft.com/office/officeart/2008/layout/VerticalCurvedList"/>
    <dgm:cxn modelId="{B7828A02-F83D-410E-A10F-439AFC00444C}" type="presParOf" srcId="{D7A153FD-5079-4108-B949-40E002DD614D}" destId="{134489BB-FFB9-429C-ACA1-23372BD89F61}" srcOrd="0" destOrd="0" presId="urn:microsoft.com/office/officeart/2008/layout/VerticalCurvedList"/>
    <dgm:cxn modelId="{DDCA9F63-6AEF-46C5-BD98-E9A56F9DCD16}" type="presParOf" srcId="{D7A153FD-5079-4108-B949-40E002DD614D}" destId="{B2A40856-950B-4C9F-B24B-8528E43E8E40}" srcOrd="1" destOrd="0" presId="urn:microsoft.com/office/officeart/2008/layout/VerticalCurvedList"/>
    <dgm:cxn modelId="{D9BC6F79-65F9-4D5D-A643-A72F6C4CB5AB}" type="presParOf" srcId="{D7A153FD-5079-4108-B949-40E002DD614D}" destId="{0200E300-DCF7-454F-AEB9-D1010879F690}" srcOrd="2" destOrd="0" presId="urn:microsoft.com/office/officeart/2008/layout/VerticalCurvedList"/>
    <dgm:cxn modelId="{81209930-4F3E-44F4-851E-99BC86DEDB66}" type="presParOf" srcId="{D7A153FD-5079-4108-B949-40E002DD614D}" destId="{F474463F-2E1F-43AC-9305-2842481AAA0E}" srcOrd="3" destOrd="0" presId="urn:microsoft.com/office/officeart/2008/layout/VerticalCurvedList"/>
    <dgm:cxn modelId="{D736F376-FB83-42EA-9316-1BA057EB3178}" type="presParOf" srcId="{6548FB8C-5685-452B-8BC5-CA88774F106B}" destId="{CA382483-2D79-4285-BBB3-4986FB9DAA88}" srcOrd="1" destOrd="0" presId="urn:microsoft.com/office/officeart/2008/layout/VerticalCurvedList"/>
    <dgm:cxn modelId="{ABE0AE45-AAD8-4CA6-BB6D-8AA623B16214}" type="presParOf" srcId="{6548FB8C-5685-452B-8BC5-CA88774F106B}" destId="{FD0A022C-4A92-4497-8EF2-10BBC344BFC6}" srcOrd="2" destOrd="0" presId="urn:microsoft.com/office/officeart/2008/layout/VerticalCurvedList"/>
    <dgm:cxn modelId="{307234D4-0052-46C7-A16D-E87734E814ED}" type="presParOf" srcId="{FD0A022C-4A92-4497-8EF2-10BBC344BFC6}" destId="{064AF17F-6E7A-4806-9AA2-B0A8A4221A94}" srcOrd="0" destOrd="0" presId="urn:microsoft.com/office/officeart/2008/layout/VerticalCurvedList"/>
    <dgm:cxn modelId="{EA49ADCB-EA8C-4656-91CE-21B1D22DEC4F}" type="presParOf" srcId="{6548FB8C-5685-452B-8BC5-CA88774F106B}" destId="{E2A17C32-4860-43CB-9668-8944AD28E9AE}" srcOrd="3" destOrd="0" presId="urn:microsoft.com/office/officeart/2008/layout/VerticalCurvedList"/>
    <dgm:cxn modelId="{B6BCAFED-75C0-4E33-8615-9C4D973B3005}" type="presParOf" srcId="{6548FB8C-5685-452B-8BC5-CA88774F106B}" destId="{E506CAF7-973A-4A21-AC1D-B5B925A217D9}" srcOrd="4" destOrd="0" presId="urn:microsoft.com/office/officeart/2008/layout/VerticalCurvedList"/>
    <dgm:cxn modelId="{FB3EAB21-19CE-49E5-AD6B-C9C15710AB06}" type="presParOf" srcId="{E506CAF7-973A-4A21-AC1D-B5B925A217D9}" destId="{CFC36672-3F79-431B-A7A1-9985AC7F6025}" srcOrd="0" destOrd="0" presId="urn:microsoft.com/office/officeart/2008/layout/VerticalCurvedList"/>
    <dgm:cxn modelId="{92748E53-2FBF-4C60-8DF7-62BCB6EEEA14}" type="presParOf" srcId="{6548FB8C-5685-452B-8BC5-CA88774F106B}" destId="{434A1279-0AA4-44D2-B268-33106A0762A5}" srcOrd="5" destOrd="0" presId="urn:microsoft.com/office/officeart/2008/layout/VerticalCurvedList"/>
    <dgm:cxn modelId="{15D9151C-E1A3-46F6-81A0-88CF3815E551}" type="presParOf" srcId="{6548FB8C-5685-452B-8BC5-CA88774F106B}" destId="{E8E17855-D56A-4645-9789-B016B1A5E7F0}" srcOrd="6" destOrd="0" presId="urn:microsoft.com/office/officeart/2008/layout/VerticalCurvedList"/>
    <dgm:cxn modelId="{1E43F632-53A6-4C10-94B3-3C49348EC52C}" type="presParOf" srcId="{E8E17855-D56A-4645-9789-B016B1A5E7F0}" destId="{2C1DFC59-3336-4A7D-9839-25501F80C8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BE38C-D2AF-4337-990E-779863DE74C3}">
      <dsp:nvSpPr>
        <dsp:cNvPr id="0" name=""/>
        <dsp:cNvSpPr/>
      </dsp:nvSpPr>
      <dsp:spPr>
        <a:xfrm>
          <a:off x="8123105" y="-783865"/>
          <a:ext cx="5148379" cy="6093694"/>
        </a:xfrm>
        <a:prstGeom prst="blockArc">
          <a:avLst>
            <a:gd name="adj1" fmla="val 8100000"/>
            <a:gd name="adj2" fmla="val 13500000"/>
            <a:gd name="adj3" fmla="val 354"/>
          </a:avLst>
        </a:prstGeom>
        <a:noFill/>
        <a:ln w="25400" cap="flat" cmpd="sng" algn="ctr">
          <a:solidFill>
            <a:srgbClr val="E36C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6F97A-8B5D-443E-9D39-C5BBB9893B7B}">
      <dsp:nvSpPr>
        <dsp:cNvPr id="0" name=""/>
        <dsp:cNvSpPr/>
      </dsp:nvSpPr>
      <dsp:spPr>
        <a:xfrm>
          <a:off x="159925" y="282782"/>
          <a:ext cx="8039998" cy="56592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4920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latin typeface="Calibri"/>
              <a:ea typeface="+mn-ea"/>
              <a:cs typeface="B Mitra" panose="00000400000000000000" pitchFamily="2" charset="-78"/>
            </a:rPr>
            <a:t>1- </a:t>
          </a:r>
          <a:r>
            <a:rPr lang="fa-IR" sz="2800" kern="1200" dirty="0" smtClean="0">
              <a:solidFill>
                <a:schemeClr val="tx1"/>
              </a:solidFill>
              <a:cs typeface="B Mitra" panose="00000400000000000000" pitchFamily="2" charset="-78"/>
            </a:rPr>
            <a:t>مفهوم کپی برداری و مهندسی معکوس</a:t>
          </a:r>
          <a:endParaRPr lang="en-US" sz="2800" kern="1200" dirty="0">
            <a:solidFill>
              <a:schemeClr val="tx1"/>
            </a:solidFill>
            <a:latin typeface="Calibri"/>
            <a:ea typeface="+mn-ea"/>
            <a:cs typeface="B Mitra" panose="00000400000000000000" pitchFamily="2" charset="-78"/>
          </a:endParaRPr>
        </a:p>
      </dsp:txBody>
      <dsp:txXfrm>
        <a:off x="159925" y="282782"/>
        <a:ext cx="8039998" cy="565926"/>
      </dsp:txXfrm>
    </dsp:sp>
    <dsp:sp modelId="{8648C601-AED1-4DC3-A569-02E93C5FFFF8}">
      <dsp:nvSpPr>
        <dsp:cNvPr id="0" name=""/>
        <dsp:cNvSpPr/>
      </dsp:nvSpPr>
      <dsp:spPr>
        <a:xfrm>
          <a:off x="7846219" y="212041"/>
          <a:ext cx="707408" cy="70740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CC8C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6C1DBD-4277-4C7F-97A6-93753045BA6F}">
      <dsp:nvSpPr>
        <dsp:cNvPr id="0" name=""/>
        <dsp:cNvSpPr/>
      </dsp:nvSpPr>
      <dsp:spPr>
        <a:xfrm>
          <a:off x="176797" y="1131400"/>
          <a:ext cx="7919238" cy="56592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4920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latin typeface="Calibri"/>
              <a:ea typeface="+mn-ea"/>
              <a:cs typeface="B Mitra" panose="00000400000000000000" pitchFamily="2" charset="-78"/>
            </a:rPr>
            <a:t>2- </a:t>
          </a:r>
          <a:r>
            <a:rPr lang="fa-IR" sz="2800" kern="1200" dirty="0" smtClean="0">
              <a:solidFill>
                <a:schemeClr val="tx1"/>
              </a:solidFill>
              <a:cs typeface="B Mitra" panose="00000400000000000000" pitchFamily="2" charset="-78"/>
            </a:rPr>
            <a:t>ابعاد مختلف کپی برداری</a:t>
          </a:r>
          <a:endParaRPr lang="en-US" sz="2800" kern="1200" dirty="0">
            <a:solidFill>
              <a:schemeClr val="tx1"/>
            </a:solidFill>
            <a:latin typeface="Calibri"/>
            <a:ea typeface="+mn-ea"/>
            <a:cs typeface="B Mitra" panose="00000400000000000000" pitchFamily="2" charset="-78"/>
          </a:endParaRPr>
        </a:p>
      </dsp:txBody>
      <dsp:txXfrm>
        <a:off x="176797" y="1131400"/>
        <a:ext cx="7919238" cy="565926"/>
      </dsp:txXfrm>
    </dsp:sp>
    <dsp:sp modelId="{875D161E-0062-4262-A35B-D93AA0F539CC}">
      <dsp:nvSpPr>
        <dsp:cNvPr id="0" name=""/>
        <dsp:cNvSpPr/>
      </dsp:nvSpPr>
      <dsp:spPr>
        <a:xfrm>
          <a:off x="7822299" y="1060659"/>
          <a:ext cx="707408" cy="70740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CC8C8">
              <a:hueOff val="-1527514"/>
              <a:satOff val="9514"/>
              <a:lumOff val="-339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70C921-434E-4B10-A683-E62BA61CA694}">
      <dsp:nvSpPr>
        <dsp:cNvPr id="0" name=""/>
        <dsp:cNvSpPr/>
      </dsp:nvSpPr>
      <dsp:spPr>
        <a:xfrm>
          <a:off x="176747" y="1967692"/>
          <a:ext cx="7899777" cy="56592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4920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latin typeface="Calibri"/>
              <a:ea typeface="+mn-ea"/>
              <a:cs typeface="B Mitra" panose="00000400000000000000" pitchFamily="2" charset="-78"/>
            </a:rPr>
            <a:t> 3- </a:t>
          </a:r>
          <a:r>
            <a:rPr lang="fa-IR" sz="2800" kern="1200" dirty="0" smtClean="0">
              <a:solidFill>
                <a:schemeClr val="tx1"/>
              </a:solidFill>
              <a:cs typeface="B Mitra" panose="00000400000000000000" pitchFamily="2" charset="-78"/>
            </a:rPr>
            <a:t>پاسخ های حقوقی موجود برای ابعاد مختلف کپی برداری</a:t>
          </a:r>
          <a:endParaRPr lang="en-US" sz="2800" kern="1200" dirty="0">
            <a:solidFill>
              <a:schemeClr val="tx1"/>
            </a:solidFill>
            <a:latin typeface="Calibri"/>
            <a:ea typeface="+mn-ea"/>
            <a:cs typeface="B Mitra" panose="00000400000000000000" pitchFamily="2" charset="-78"/>
          </a:endParaRPr>
        </a:p>
      </dsp:txBody>
      <dsp:txXfrm>
        <a:off x="176747" y="1967692"/>
        <a:ext cx="7899777" cy="565926"/>
      </dsp:txXfrm>
    </dsp:sp>
    <dsp:sp modelId="{594C65FF-144A-451E-98BF-BBA43F4C4514}">
      <dsp:nvSpPr>
        <dsp:cNvPr id="0" name=""/>
        <dsp:cNvSpPr/>
      </dsp:nvSpPr>
      <dsp:spPr>
        <a:xfrm>
          <a:off x="7665611" y="1909277"/>
          <a:ext cx="707408" cy="70740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CC8C8">
              <a:hueOff val="-3055028"/>
              <a:satOff val="19028"/>
              <a:lumOff val="-679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EF7B21-A74A-4F13-983B-EE796D95D21E}">
      <dsp:nvSpPr>
        <dsp:cNvPr id="0" name=""/>
        <dsp:cNvSpPr/>
      </dsp:nvSpPr>
      <dsp:spPr>
        <a:xfrm>
          <a:off x="176797" y="2831788"/>
          <a:ext cx="7952982" cy="56592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4920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latin typeface="Calibri"/>
              <a:ea typeface="+mn-ea"/>
              <a:cs typeface="B Mitra" panose="00000400000000000000" pitchFamily="2" charset="-78"/>
            </a:rPr>
            <a:t> 4- </a:t>
          </a:r>
          <a:r>
            <a:rPr lang="fa-IR" sz="2800" kern="1200" dirty="0" smtClean="0">
              <a:solidFill>
                <a:schemeClr val="tx1"/>
              </a:solidFill>
              <a:cs typeface="B Mitra" panose="00000400000000000000" pitchFamily="2" charset="-78"/>
            </a:rPr>
            <a:t>تفاوت مفهوم حقوقی و مفهوم اخلاقی کپی برداری</a:t>
          </a:r>
          <a:endParaRPr lang="en-US" sz="2800" kern="1200" dirty="0">
            <a:solidFill>
              <a:schemeClr val="tx1"/>
            </a:solidFill>
            <a:latin typeface="Calibri"/>
            <a:ea typeface="+mn-ea"/>
            <a:cs typeface="B Mitra" panose="00000400000000000000" pitchFamily="2" charset="-78"/>
          </a:endParaRPr>
        </a:p>
      </dsp:txBody>
      <dsp:txXfrm>
        <a:off x="176797" y="2831788"/>
        <a:ext cx="7952982" cy="565926"/>
      </dsp:txXfrm>
    </dsp:sp>
    <dsp:sp modelId="{3445F774-F33C-4252-8633-2E55A0A2CC4F}">
      <dsp:nvSpPr>
        <dsp:cNvPr id="0" name=""/>
        <dsp:cNvSpPr/>
      </dsp:nvSpPr>
      <dsp:spPr>
        <a:xfrm>
          <a:off x="7822299" y="2757895"/>
          <a:ext cx="707408" cy="70740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CC8C8">
              <a:hueOff val="-4582542"/>
              <a:satOff val="28542"/>
              <a:lumOff val="-1019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F33414-AEEF-4379-B85C-7F9F383AFABB}">
      <dsp:nvSpPr>
        <dsp:cNvPr id="0" name=""/>
        <dsp:cNvSpPr/>
      </dsp:nvSpPr>
      <dsp:spPr>
        <a:xfrm>
          <a:off x="121413" y="3702341"/>
          <a:ext cx="8039998" cy="56592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4920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latin typeface="Calibri"/>
              <a:ea typeface="+mn-ea"/>
              <a:cs typeface="B Mitra" panose="00000400000000000000" pitchFamily="2" charset="-78"/>
            </a:rPr>
            <a:t>5- فقدان مستندسازی حقوقی دارایی‌های استارتاپ</a:t>
          </a:r>
          <a:endParaRPr lang="en-US" sz="2800" kern="1200" dirty="0">
            <a:solidFill>
              <a:schemeClr val="tx1"/>
            </a:solidFill>
            <a:latin typeface="Calibri"/>
            <a:ea typeface="+mn-ea"/>
            <a:cs typeface="B Mitra" panose="00000400000000000000" pitchFamily="2" charset="-78"/>
          </a:endParaRPr>
        </a:p>
      </dsp:txBody>
      <dsp:txXfrm>
        <a:off x="121413" y="3702341"/>
        <a:ext cx="8039998" cy="565926"/>
      </dsp:txXfrm>
    </dsp:sp>
    <dsp:sp modelId="{7C4FB621-569E-4CE8-8222-D5387E1B52F3}">
      <dsp:nvSpPr>
        <dsp:cNvPr id="0" name=""/>
        <dsp:cNvSpPr/>
      </dsp:nvSpPr>
      <dsp:spPr>
        <a:xfrm>
          <a:off x="7846219" y="3606513"/>
          <a:ext cx="707408" cy="70740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CC8C8">
              <a:hueOff val="-6110056"/>
              <a:satOff val="38056"/>
              <a:lumOff val="-1359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554D-4899-4C5B-9F3F-1F445C9FF005}">
      <dsp:nvSpPr>
        <dsp:cNvPr id="0" name=""/>
        <dsp:cNvSpPr/>
      </dsp:nvSpPr>
      <dsp:spPr>
        <a:xfrm>
          <a:off x="2606393" y="1572916"/>
          <a:ext cx="3621794" cy="35260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anose="00000400000000000000" pitchFamily="2" charset="-78"/>
            </a:rPr>
            <a:t>مفهوم کپی برداری و مهندسی معکوس</a:t>
          </a:r>
          <a:endParaRPr lang="fa-IR" sz="3200" b="1" kern="1200" dirty="0" smtClean="0">
            <a:cs typeface="B Titr" panose="00000700000000000000" pitchFamily="2" charset="-78"/>
          </a:endParaRPr>
        </a:p>
      </dsp:txBody>
      <dsp:txXfrm>
        <a:off x="3136792" y="2089291"/>
        <a:ext cx="2560996" cy="2493276"/>
      </dsp:txXfrm>
    </dsp:sp>
    <dsp:sp modelId="{4C026535-FBB4-40DC-98AF-C83C8DE11336}">
      <dsp:nvSpPr>
        <dsp:cNvPr id="0" name=""/>
        <dsp:cNvSpPr/>
      </dsp:nvSpPr>
      <dsp:spPr>
        <a:xfrm rot="19509820">
          <a:off x="5636713" y="1328035"/>
          <a:ext cx="1897365" cy="7934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6977D0-5146-4E6D-AC12-6E6EC94C9B67}">
      <dsp:nvSpPr>
        <dsp:cNvPr id="0" name=""/>
        <dsp:cNvSpPr/>
      </dsp:nvSpPr>
      <dsp:spPr>
        <a:xfrm>
          <a:off x="6256426" y="360041"/>
          <a:ext cx="2564045" cy="1607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Mitra" panose="00000400000000000000" pitchFamily="2" charset="-78"/>
            </a:rPr>
            <a:t>مفهوم اخلاقی کپی برداری</a:t>
          </a:r>
          <a:endParaRPr lang="en-US" sz="2800" b="1" kern="1200" dirty="0" smtClean="0">
            <a:cs typeface="B Titr" panose="00000700000000000000" pitchFamily="2" charset="-78"/>
          </a:endParaRPr>
        </a:p>
      </dsp:txBody>
      <dsp:txXfrm>
        <a:off x="6303505" y="407120"/>
        <a:ext cx="2469887" cy="1513223"/>
      </dsp:txXfrm>
    </dsp:sp>
    <dsp:sp modelId="{88009FDB-1F92-40C2-A684-5122AF691694}">
      <dsp:nvSpPr>
        <dsp:cNvPr id="0" name=""/>
        <dsp:cNvSpPr/>
      </dsp:nvSpPr>
      <dsp:spPr>
        <a:xfrm rot="12955306">
          <a:off x="1394873" y="1250942"/>
          <a:ext cx="1821450" cy="7934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6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9C556C-6E37-47E0-AB21-4E89C30ECA34}">
      <dsp:nvSpPr>
        <dsp:cNvPr id="0" name=""/>
        <dsp:cNvSpPr/>
      </dsp:nvSpPr>
      <dsp:spPr>
        <a:xfrm>
          <a:off x="107466" y="360063"/>
          <a:ext cx="2592264" cy="158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6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Mitra" panose="00000400000000000000" pitchFamily="2" charset="-78"/>
            </a:rPr>
            <a:t>مفهوم حقوقی کپی برداری</a:t>
          </a:r>
          <a:endParaRPr lang="fa-IR" sz="2800" b="1" kern="1200" dirty="0">
            <a:cs typeface="B Titr" panose="00000700000000000000" pitchFamily="2" charset="-78"/>
          </a:endParaRPr>
        </a:p>
      </dsp:txBody>
      <dsp:txXfrm>
        <a:off x="153893" y="406490"/>
        <a:ext cx="2499410" cy="1492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14B6D-6D04-4586-8811-C215C8BD02DF}">
      <dsp:nvSpPr>
        <dsp:cNvPr id="0" name=""/>
        <dsp:cNvSpPr/>
      </dsp:nvSpPr>
      <dsp:spPr>
        <a:xfrm>
          <a:off x="0" y="400820"/>
          <a:ext cx="847857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D1D99-1E99-4042-A20D-5058712AB06C}">
      <dsp:nvSpPr>
        <dsp:cNvPr id="0" name=""/>
        <dsp:cNvSpPr/>
      </dsp:nvSpPr>
      <dsp:spPr>
        <a:xfrm>
          <a:off x="2119644" y="61340"/>
          <a:ext cx="59350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329" tIns="0" rIns="224329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Mitra" panose="00000400000000000000" pitchFamily="2" charset="-78"/>
            </a:rPr>
            <a:t>1- محتوا (</a:t>
          </a:r>
          <a:r>
            <a:rPr lang="en-GB" sz="2800" kern="1200" dirty="0" smtClean="0">
              <a:solidFill>
                <a:schemeClr val="tx1"/>
              </a:solidFill>
              <a:cs typeface="B Mitra" panose="00000400000000000000" pitchFamily="2" charset="-78"/>
            </a:rPr>
            <a:t>content</a:t>
          </a:r>
          <a:r>
            <a:rPr lang="fa-IR" sz="2800" kern="1200" dirty="0" smtClean="0">
              <a:solidFill>
                <a:schemeClr val="tx1"/>
              </a:solidFill>
              <a:cs typeface="B Mitra" panose="00000400000000000000" pitchFamily="2" charset="-78"/>
            </a:rPr>
            <a:t>) مانند کتاب، مقاله، عکس و ...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152788" y="94484"/>
        <a:ext cx="5868717" cy="612672"/>
      </dsp:txXfrm>
    </dsp:sp>
    <dsp:sp modelId="{163DFEC7-DB97-4B15-A500-E2DF96BCA9F4}">
      <dsp:nvSpPr>
        <dsp:cNvPr id="0" name=""/>
        <dsp:cNvSpPr/>
      </dsp:nvSpPr>
      <dsp:spPr>
        <a:xfrm>
          <a:off x="0" y="1444101"/>
          <a:ext cx="847857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956BD-C3E2-4517-AB7B-2D41899BB698}">
      <dsp:nvSpPr>
        <dsp:cNvPr id="0" name=""/>
        <dsp:cNvSpPr/>
      </dsp:nvSpPr>
      <dsp:spPr>
        <a:xfrm>
          <a:off x="2119644" y="1104620"/>
          <a:ext cx="59350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329" tIns="0" rIns="224329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Mitra" panose="00000400000000000000" pitchFamily="2" charset="-78"/>
            </a:rPr>
            <a:t>2- دانش فنی و ایده های کاربردی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152788" y="1137764"/>
        <a:ext cx="5868717" cy="612672"/>
      </dsp:txXfrm>
    </dsp:sp>
    <dsp:sp modelId="{C67BF19D-30E1-45B0-B2EF-04651F955E66}">
      <dsp:nvSpPr>
        <dsp:cNvPr id="0" name=""/>
        <dsp:cNvSpPr/>
      </dsp:nvSpPr>
      <dsp:spPr>
        <a:xfrm>
          <a:off x="0" y="2487381"/>
          <a:ext cx="847857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47CA1-6354-4EB9-B2A1-1DCB387E6252}">
      <dsp:nvSpPr>
        <dsp:cNvPr id="0" name=""/>
        <dsp:cNvSpPr/>
      </dsp:nvSpPr>
      <dsp:spPr>
        <a:xfrm>
          <a:off x="2119644" y="2147901"/>
          <a:ext cx="59350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329" tIns="0" rIns="224329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Mitra" panose="00000400000000000000" pitchFamily="2" charset="-78"/>
            </a:rPr>
            <a:t>3- برند و لوگو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152788" y="2181045"/>
        <a:ext cx="5868717" cy="612672"/>
      </dsp:txXfrm>
    </dsp:sp>
    <dsp:sp modelId="{ACA78753-1FDC-479F-B1B7-96C569ACE215}">
      <dsp:nvSpPr>
        <dsp:cNvPr id="0" name=""/>
        <dsp:cNvSpPr/>
      </dsp:nvSpPr>
      <dsp:spPr>
        <a:xfrm>
          <a:off x="0" y="3530661"/>
          <a:ext cx="847857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3E254-8B03-42DF-9E24-579130D29B33}">
      <dsp:nvSpPr>
        <dsp:cNvPr id="0" name=""/>
        <dsp:cNvSpPr/>
      </dsp:nvSpPr>
      <dsp:spPr>
        <a:xfrm>
          <a:off x="2119644" y="3191181"/>
          <a:ext cx="59350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329" tIns="0" rIns="224329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Mitra" panose="00000400000000000000" pitchFamily="2" charset="-78"/>
            </a:rPr>
            <a:t>4- ظاهر، شکل و فرم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152788" y="3224325"/>
        <a:ext cx="5868717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6C9E3-C512-4C97-B415-4C388F720291}">
      <dsp:nvSpPr>
        <dsp:cNvPr id="0" name=""/>
        <dsp:cNvSpPr/>
      </dsp:nvSpPr>
      <dsp:spPr>
        <a:xfrm>
          <a:off x="2086428" y="0"/>
          <a:ext cx="3119477" cy="31195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6E984-6747-4B88-B05C-6456292F6460}">
      <dsp:nvSpPr>
        <dsp:cNvPr id="0" name=""/>
        <dsp:cNvSpPr/>
      </dsp:nvSpPr>
      <dsp:spPr>
        <a:xfrm>
          <a:off x="2775392" y="1129409"/>
          <a:ext cx="1740422" cy="870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Mitra" panose="00000400000000000000" pitchFamily="2" charset="-78"/>
            </a:rPr>
            <a:t>اصل قابلیت تجمیع حمایت های حقوق مالکیت فکری</a:t>
          </a:r>
          <a:endParaRPr lang="en-US" sz="2000" b="1" kern="1200" dirty="0"/>
        </a:p>
      </dsp:txBody>
      <dsp:txXfrm>
        <a:off x="2775392" y="1129409"/>
        <a:ext cx="1740422" cy="870108"/>
      </dsp:txXfrm>
    </dsp:sp>
    <dsp:sp modelId="{E772A49D-6493-470C-90ED-DB8B85FAB86D}">
      <dsp:nvSpPr>
        <dsp:cNvPr id="0" name=""/>
        <dsp:cNvSpPr/>
      </dsp:nvSpPr>
      <dsp:spPr>
        <a:xfrm>
          <a:off x="1442494" y="1999518"/>
          <a:ext cx="2679868" cy="268100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114A6-546A-4B6B-BD2F-E72DEEF49AD2}">
      <dsp:nvSpPr>
        <dsp:cNvPr id="0" name=""/>
        <dsp:cNvSpPr/>
      </dsp:nvSpPr>
      <dsp:spPr>
        <a:xfrm>
          <a:off x="1905181" y="2925325"/>
          <a:ext cx="1740422" cy="870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Mitra" panose="00000400000000000000" pitchFamily="2" charset="-78"/>
            </a:rPr>
            <a:t>استثنائات حمایت و ایجاد انحصار</a:t>
          </a:r>
          <a:endParaRPr lang="en-US" sz="2000" b="1" kern="1200" dirty="0"/>
        </a:p>
      </dsp:txBody>
      <dsp:txXfrm>
        <a:off x="1905181" y="2925325"/>
        <a:ext cx="1740422" cy="870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40856-950B-4C9F-B24B-8528E43E8E40}">
      <dsp:nvSpPr>
        <dsp:cNvPr id="0" name=""/>
        <dsp:cNvSpPr/>
      </dsp:nvSpPr>
      <dsp:spPr>
        <a:xfrm>
          <a:off x="5217519" y="-704408"/>
          <a:ext cx="5472816" cy="5472816"/>
        </a:xfrm>
        <a:prstGeom prst="blockArc">
          <a:avLst>
            <a:gd name="adj1" fmla="val 8100000"/>
            <a:gd name="adj2" fmla="val 135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82483-2D79-4285-BBB3-4986FB9DAA88}">
      <dsp:nvSpPr>
        <dsp:cNvPr id="0" name=""/>
        <dsp:cNvSpPr/>
      </dsp:nvSpPr>
      <dsp:spPr>
        <a:xfrm>
          <a:off x="55186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4516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Mitra" panose="00000400000000000000" pitchFamily="2" charset="-78"/>
            </a:rPr>
            <a:t>مرزهای جغرافیایی و کپی برداری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5186" y="406400"/>
        <a:ext cx="5475833" cy="812800"/>
      </dsp:txXfrm>
    </dsp:sp>
    <dsp:sp modelId="{064AF17F-6E7A-4806-9AA2-B0A8A4221A94}">
      <dsp:nvSpPr>
        <dsp:cNvPr id="0" name=""/>
        <dsp:cNvSpPr/>
      </dsp:nvSpPr>
      <dsp:spPr>
        <a:xfrm>
          <a:off x="5023020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17C32-4860-43CB-9668-8944AD28E9AE}">
      <dsp:nvSpPr>
        <dsp:cNvPr id="0" name=""/>
        <dsp:cNvSpPr/>
      </dsp:nvSpPr>
      <dsp:spPr>
        <a:xfrm>
          <a:off x="55186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45160" bIns="6096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solidFill>
                <a:schemeClr val="tx1"/>
              </a:solidFill>
              <a:cs typeface="B Mitra" panose="00000400000000000000" pitchFamily="2" charset="-78"/>
            </a:rPr>
            <a:t>اصل سرزمینی بودن حمایت</a:t>
          </a:r>
          <a:endParaRPr lang="fa-IR" sz="2400" b="1" kern="1200" dirty="0" smtClean="0">
            <a:solidFill>
              <a:schemeClr val="tx1"/>
            </a:solidFill>
            <a:cs typeface="B Mitra" panose="00000400000000000000" pitchFamily="2" charset="-78"/>
          </a:endParaRPr>
        </a:p>
      </dsp:txBody>
      <dsp:txXfrm>
        <a:off x="55186" y="1625599"/>
        <a:ext cx="5180380" cy="812800"/>
      </dsp:txXfrm>
    </dsp:sp>
    <dsp:sp modelId="{CFC36672-3F79-431B-A7A1-9985AC7F6025}">
      <dsp:nvSpPr>
        <dsp:cNvPr id="0" name=""/>
        <dsp:cNvSpPr/>
      </dsp:nvSpPr>
      <dsp:spPr>
        <a:xfrm>
          <a:off x="4727567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A1279-0AA4-44D2-B268-33106A0762A5}">
      <dsp:nvSpPr>
        <dsp:cNvPr id="0" name=""/>
        <dsp:cNvSpPr/>
      </dsp:nvSpPr>
      <dsp:spPr>
        <a:xfrm>
          <a:off x="55186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45160" bIns="6096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solidFill>
                <a:schemeClr val="tx1"/>
              </a:solidFill>
              <a:cs typeface="B Mitra" panose="00000400000000000000" pitchFamily="2" charset="-78"/>
            </a:rPr>
            <a:t>ضرورت تدوین گزارش تحلیل پتنت و مالکیت فکری</a:t>
          </a:r>
          <a:endParaRPr lang="fa-IR" sz="2400" b="1" kern="1200" dirty="0">
            <a:solidFill>
              <a:schemeClr val="tx1"/>
            </a:solidFill>
            <a:cs typeface="B Mitra" panose="00000400000000000000" pitchFamily="2" charset="-78"/>
          </a:endParaRPr>
        </a:p>
      </dsp:txBody>
      <dsp:txXfrm>
        <a:off x="55186" y="2844800"/>
        <a:ext cx="5475833" cy="812800"/>
      </dsp:txXfrm>
    </dsp:sp>
    <dsp:sp modelId="{2C1DFC59-3336-4A7D-9839-25501F80C880}">
      <dsp:nvSpPr>
        <dsp:cNvPr id="0" name=""/>
        <dsp:cNvSpPr/>
      </dsp:nvSpPr>
      <dsp:spPr>
        <a:xfrm>
          <a:off x="5023020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562C6-5011-4E42-836C-A2FFBF2F80B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87BB-67C6-4B2B-B154-C5862E61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71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0DBA2-0483-4351-A163-C0265FA03E4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5F0D1-8C72-486E-8CB6-D875204E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25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F0D1-8C72-486E-8CB6-D875204E10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F0D1-8C72-486E-8CB6-D875204E10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A0EE-EE57-4028-8DD7-0560D91C649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46A53-67DF-41F5-A93E-A57FEC0287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F2FD2-0480-4EA2-A0E2-1AC12515331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AFE93-B406-4719-8718-84E5F064426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23144-8415-4A16-B65A-1E38376C49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6A6C1-3E60-45D2-B9C3-C1E5F03F6FA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3D0F-10C2-48DE-8A5A-74A7C6F38ED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AE583-5E84-47A7-80CA-925195E1F4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F1111-03A9-4EC5-B6B1-2C56688674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9905-BEA0-423B-B90A-A3862A280BA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BF503-5FB1-4E61-BB30-50797103F5E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A36230-3527-491F-BAB1-1B79A625810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1111-03A9-4EC5-B6B1-2C566886744C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6936082" cy="5472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6" y="0"/>
            <a:ext cx="9201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82" y="1124744"/>
            <a:ext cx="8229600" cy="1143000"/>
          </a:xfrm>
        </p:spPr>
        <p:txBody>
          <a:bodyPr/>
          <a:lstStyle/>
          <a:p>
            <a:r>
              <a:rPr lang="fa-IR" sz="3600" b="1" dirty="0">
                <a:cs typeface="B Mitra" panose="00000400000000000000" pitchFamily="2" charset="-78"/>
              </a:rPr>
              <a:t>تفاوت مفهوم حقوقی و مفهوم اخلاقی کپی برداری</a:t>
            </a:r>
            <a:r>
              <a:rPr lang="en-US" sz="3600" b="1" dirty="0">
                <a:cs typeface="B Mitra" panose="00000400000000000000" pitchFamily="2" charset="-78"/>
              </a:rPr>
              <a:t/>
            </a:r>
            <a:br>
              <a:rPr lang="en-US" sz="3600" b="1" dirty="0">
                <a:cs typeface="B Mitra" panose="00000400000000000000" pitchFamily="2" charset="-78"/>
              </a:rPr>
            </a:b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514740"/>
            <a:ext cx="6347048" cy="2697163"/>
          </a:xfrm>
        </p:spPr>
        <p:txBody>
          <a:bodyPr/>
          <a:lstStyle/>
          <a:p>
            <a:pPr marL="0" indent="0" algn="ctr">
              <a:buNone/>
            </a:pPr>
            <a:r>
              <a:rPr lang="fa-IR" b="1" dirty="0">
                <a:cs typeface="B Mitra" panose="00000400000000000000" pitchFamily="2" charset="-78"/>
              </a:rPr>
              <a:t>4- در برند (نام و علامت تجاری)</a:t>
            </a:r>
            <a:endParaRPr lang="en-US" b="1" dirty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0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/>
          <a:lstStyle/>
          <a:p>
            <a:r>
              <a:rPr lang="fa-IR" sz="3600" b="1" dirty="0">
                <a:cs typeface="B Mitra" panose="00000400000000000000" pitchFamily="2" charset="-78"/>
              </a:rPr>
              <a:t>تفاوت مفهوم حقوقی و مفهوم اخلاقی کپی برداری</a:t>
            </a:r>
            <a:r>
              <a:rPr lang="en-US" sz="3600" b="1" dirty="0">
                <a:cs typeface="B Mitra" panose="00000400000000000000" pitchFamily="2" charset="-78"/>
              </a:rPr>
              <a:t/>
            </a:r>
            <a:br>
              <a:rPr lang="en-US" sz="3600" b="1" dirty="0">
                <a:cs typeface="B Mitra" panose="00000400000000000000" pitchFamily="2" charset="-78"/>
              </a:rPr>
            </a:b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398" y="3736280"/>
            <a:ext cx="6096000" cy="2985195"/>
          </a:xfrm>
        </p:spPr>
        <p:txBody>
          <a:bodyPr/>
          <a:lstStyle/>
          <a:p>
            <a:pPr marL="0" indent="0" algn="ctr">
              <a:buNone/>
            </a:pPr>
            <a:r>
              <a:rPr lang="fa-IR" b="1" dirty="0">
                <a:cs typeface="B Mitra" panose="00000400000000000000" pitchFamily="2" charset="-78"/>
              </a:rPr>
              <a:t>5- در ظاهر کالاها و طرح صنعتی</a:t>
            </a:r>
            <a:endParaRPr lang="en-US" b="1" dirty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4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38303"/>
            <a:ext cx="8229600" cy="1143000"/>
          </a:xfrm>
        </p:spPr>
        <p:txBody>
          <a:bodyPr/>
          <a:lstStyle/>
          <a:p>
            <a:r>
              <a:rPr lang="fa-IR" b="1" dirty="0" smtClean="0">
                <a:cs typeface="B Mitra" panose="00000400000000000000" pitchFamily="2" charset="-78"/>
              </a:rPr>
              <a:t>دو روی سکه خلاقیت و کپی برداری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12</a:t>
            </a:fld>
            <a:endParaRPr lang="es-E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36836504"/>
              </p:ext>
            </p:extLst>
          </p:nvPr>
        </p:nvGraphicFramePr>
        <p:xfrm>
          <a:off x="1524000" y="1196752"/>
          <a:ext cx="66484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5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 dirty="0" smtClean="0">
                <a:cs typeface="B Mitra" panose="00000400000000000000" pitchFamily="2" charset="-78"/>
              </a:rPr>
              <a:t>کپی برداری و استثنائات نظام مالکیت فکری</a:t>
            </a:r>
            <a:endParaRPr lang="fa-IR" sz="40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Mitra" panose="00000400000000000000" pitchFamily="2" charset="-78"/>
              </a:rPr>
              <a:t>عدم حمایت از ایده های صرف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Mitra" panose="00000400000000000000" pitchFamily="2" charset="-78"/>
              </a:rPr>
              <a:t>عدم حمایت از محتوا و مفاد در نظام کپی رایت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Mitra" panose="00000400000000000000" pitchFamily="2" charset="-78"/>
              </a:rPr>
              <a:t>عدم حمایت از اکتشافات در نظام اختراع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Mitra" panose="00000400000000000000" pitchFamily="2" charset="-78"/>
              </a:rPr>
              <a:t>وضعیت دستاوردهای منافی نظم عمومی و اخلاق حسنه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Mitra" panose="00000400000000000000" pitchFamily="2" charset="-78"/>
              </a:rPr>
              <a:t>لیسانس های اجباری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Mitra" panose="00000400000000000000" pitchFamily="2" charset="-78"/>
              </a:rPr>
              <a:t>وضعیت استفاده آموزشی و آزمایشی در مالکیت فکری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1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cs typeface="B Mitra" panose="00000400000000000000" pitchFamily="2" charset="-78"/>
              </a:rPr>
              <a:t>کپی برداری و آثار ادبی و هنری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2176722"/>
            <a:ext cx="8229600" cy="4525963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Mitra" panose="00000400000000000000" pitchFamily="2" charset="-78"/>
              </a:rPr>
              <a:t>وضعیت حقوقی آثار ادبی و هنری خارجی در ایران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Mitra" panose="00000400000000000000" pitchFamily="2" charset="-78"/>
              </a:rPr>
              <a:t>وضعیت </a:t>
            </a:r>
            <a:r>
              <a:rPr lang="fa-IR" b="1" dirty="0">
                <a:cs typeface="B Mitra" panose="00000400000000000000" pitchFamily="2" charset="-78"/>
              </a:rPr>
              <a:t>حقوقی آثار ادبی و هنری </a:t>
            </a:r>
            <a:r>
              <a:rPr lang="fa-IR" b="1" dirty="0" smtClean="0">
                <a:cs typeface="B Mitra" panose="00000400000000000000" pitchFamily="2" charset="-78"/>
              </a:rPr>
              <a:t>ایرانی در خارج</a:t>
            </a:r>
            <a:endParaRPr lang="en-GB" b="1" dirty="0">
              <a:cs typeface="B Mitra" panose="00000400000000000000" pitchFamily="2" charset="-78"/>
            </a:endParaRPr>
          </a:p>
          <a:p>
            <a:endParaRPr lang="en-GB" b="1" dirty="0" smtClean="0">
              <a:cs typeface="B Mitra" panose="00000400000000000000" pitchFamily="2" charset="-78"/>
            </a:endParaRPr>
          </a:p>
          <a:p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7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fa-IR" sz="4000" b="1" dirty="0" smtClean="0">
                <a:cs typeface="B Mitra" panose="00000400000000000000" pitchFamily="2" charset="-78"/>
              </a:rPr>
              <a:t>مهندسی معکوس: مرز میان مجاز و غیر مجاز</a:t>
            </a:r>
            <a:endParaRPr lang="fa-IR" sz="40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09" y="2206527"/>
            <a:ext cx="8229600" cy="4525963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cs typeface="B Mitra" panose="00000400000000000000" pitchFamily="2" charset="-78"/>
              </a:rPr>
              <a:t>وضعیت حقوقی نتایج حاصل از مهندسی معکوس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cs typeface="B Mitra" panose="00000400000000000000" pitchFamily="2" charset="-78"/>
              </a:rPr>
              <a:t>وضعیت حقوقی روش های استفاده شده برای مهندسی معکوس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1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Mitra" panose="00000400000000000000" pitchFamily="2" charset="-78"/>
              </a:rPr>
              <a:t>کپی برداری و ورود به بازارهای خارجی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16</a:t>
            </a:fld>
            <a:endParaRPr lang="es-E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8268816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5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3428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www.LawMingo.com</a:t>
            </a:r>
            <a:endParaRPr lang="fa-IR" b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45" y="774956"/>
            <a:ext cx="7419869" cy="5708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1912305"/>
            <a:ext cx="4176463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کد تخفیف 40 درصدی ویژه نشست:</a:t>
            </a:r>
          </a:p>
          <a:p>
            <a:pPr algn="ctr"/>
            <a:r>
              <a:rPr lang="en-GB" sz="2400" b="1" dirty="0" err="1" smtClean="0">
                <a:solidFill>
                  <a:schemeClr val="bg1"/>
                </a:solidFill>
                <a:cs typeface="B Mitra" panose="00000400000000000000" pitchFamily="2" charset="-78"/>
              </a:rPr>
              <a:t>neshast</a:t>
            </a:r>
            <a:endParaRPr lang="fa-IR" sz="24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23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73" y="792267"/>
            <a:ext cx="4420227" cy="1589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3385" y="115752"/>
            <a:ext cx="514275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معرفی مرکز فناوری های پیشرفته ایران - ترکیه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69464-403E-4CE0-95D0-EFD590116B73}"/>
              </a:ext>
            </a:extLst>
          </p:cNvPr>
          <p:cNvSpPr txBox="1"/>
          <p:nvPr/>
        </p:nvSpPr>
        <p:spPr>
          <a:xfrm>
            <a:off x="0" y="2870809"/>
            <a:ext cx="9144000" cy="3970318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cs typeface="B Nazanin" panose="00000400000000000000" pitchFamily="2" charset="-78"/>
              </a:rPr>
              <a:t>ایجاد ارتباط بین فناوران و صنعتگران </a:t>
            </a:r>
            <a:r>
              <a:rPr lang="fa-IR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B Nazanin" panose="00000400000000000000" pitchFamily="2" charset="-78"/>
              </a:rPr>
              <a:t>ایرانی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با فناوران و صنعتگران </a:t>
            </a:r>
            <a:r>
              <a:rPr lang="fa-IR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B Nazanin" panose="00000400000000000000" pitchFamily="2" charset="-78"/>
              </a:rPr>
              <a:t>جهانی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cs typeface="B Nazanin" panose="00000400000000000000" pitchFamily="2" charset="-78"/>
              </a:rPr>
              <a:t>شناخت نیازمندهای بالفعل و بالقوه بازار هدف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ارائه کالا و خدمات فناورانه متناسب با نیازهای شناخته شده بازار و توانمندی های داخلی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cs typeface="B Nazanin" panose="00000400000000000000" pitchFamily="2" charset="-78"/>
              </a:rPr>
              <a:t>کمک </a:t>
            </a:r>
            <a:r>
              <a:rPr lang="fa-IR" sz="2400" b="1" dirty="0">
                <a:cs typeface="B Nazanin" panose="00000400000000000000" pitchFamily="2" charset="-78"/>
              </a:rPr>
              <a:t>به ورود محصولات فناورانه </a:t>
            </a:r>
            <a:r>
              <a:rPr lang="fa-IR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B Nazanin" panose="00000400000000000000" pitchFamily="2" charset="-78"/>
              </a:rPr>
              <a:t>ایران</a:t>
            </a:r>
            <a:r>
              <a:rPr lang="fa-IR" sz="2400" b="1" dirty="0">
                <a:solidFill>
                  <a:srgbClr val="FFC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به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B Nazanin" panose="00000400000000000000" pitchFamily="2" charset="-78"/>
              </a:rPr>
              <a:t>بازار بین </a:t>
            </a:r>
            <a:r>
              <a:rPr lang="fa-IR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B Nazanin" panose="00000400000000000000" pitchFamily="2" charset="-78"/>
              </a:rPr>
              <a:t>الملل</a:t>
            </a:r>
            <a:endParaRPr lang="fa-IR" sz="2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cs typeface="B Nazanin" panose="00000400000000000000" pitchFamily="2" charset="-78"/>
            </a:endParaRP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cs typeface="B Nazanin" panose="00000400000000000000" pitchFamily="2" charset="-78"/>
              </a:rPr>
              <a:t>سهولت در </a:t>
            </a:r>
            <a:r>
              <a:rPr lang="fa-IR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B Nazanin" panose="00000400000000000000" pitchFamily="2" charset="-78"/>
              </a:rPr>
              <a:t>تجاری</a:t>
            </a:r>
            <a:r>
              <a:rPr lang="fa-IR" sz="2400" b="1" dirty="0">
                <a:solidFill>
                  <a:srgbClr val="FFC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B Nazanin" panose="00000400000000000000" pitchFamily="2" charset="-78"/>
              </a:rPr>
              <a:t>سازی</a:t>
            </a:r>
            <a:r>
              <a:rPr lang="fa-IR" sz="2400" b="1" dirty="0">
                <a:solidFill>
                  <a:srgbClr val="FFC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و</a:t>
            </a:r>
            <a:r>
              <a:rPr lang="fa-IR" sz="24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B Nazanin" panose="00000400000000000000" pitchFamily="2" charset="-78"/>
              </a:rPr>
              <a:t>صادرات</a:t>
            </a:r>
            <a:r>
              <a:rPr lang="fa-IR" sz="24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فناوری</a:t>
            </a:r>
            <a:endParaRPr lang="fa-IR" sz="2400" b="1" dirty="0">
              <a:cs typeface="B Nazanin" panose="00000400000000000000" pitchFamily="2" charset="-78"/>
            </a:endParaRP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تسهیل همکاری تحقیقاتی در </a:t>
            </a:r>
            <a:r>
              <a:rPr lang="fa-IR" sz="2400" b="1" dirty="0">
                <a:cs typeface="B Nazanin" panose="00000400000000000000" pitchFamily="2" charset="-78"/>
              </a:rPr>
              <a:t>حوزه </a:t>
            </a:r>
            <a:r>
              <a:rPr lang="fa-IR" sz="2400" b="1" dirty="0" smtClean="0">
                <a:cs typeface="B Nazanin" panose="00000400000000000000" pitchFamily="2" charset="-78"/>
              </a:rPr>
              <a:t>فناوری</a:t>
            </a: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79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34" y="3140968"/>
            <a:ext cx="8229600" cy="2880320"/>
          </a:xfrm>
          <a:solidFill>
            <a:schemeClr val="bg1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Y.Ghassemi@dadfco.ir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86 08 58 30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48680"/>
            <a:ext cx="9176378" cy="23042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© Dr. </a:t>
            </a:r>
            <a:r>
              <a:rPr lang="es-ES" dirty="0" err="1" smtClean="0">
                <a:solidFill>
                  <a:schemeClr val="bg1"/>
                </a:solidFill>
              </a:rPr>
              <a:t>Youssef</a:t>
            </a:r>
            <a:r>
              <a:rPr lang="es-ES" dirty="0" smtClean="0">
                <a:solidFill>
                  <a:schemeClr val="bg1"/>
                </a:solidFill>
              </a:rPr>
              <a:t> Ghassemi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287016" y="4401108"/>
            <a:ext cx="8856984" cy="2664296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rtl="1">
              <a:lnSpc>
                <a:spcPct val="150000"/>
              </a:lnSpc>
            </a:pPr>
            <a:r>
              <a:rPr lang="fa-IR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آثار </a:t>
            </a:r>
            <a:r>
              <a:rPr lang="fa-IR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حقوقی کپی برداری و مهندسی معکوس در حوزه </a:t>
            </a:r>
            <a:r>
              <a:rPr lang="fa-IR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نوآوری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16E07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/>
            </a:r>
            <a:b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16E07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A16E07"/>
                </a:solidFill>
                <a:cs typeface="B Mitra" panose="00000400000000000000" pitchFamily="2" charset="-78"/>
              </a:rPr>
              <a:t>دکتر </a:t>
            </a:r>
            <a:r>
              <a:rPr lang="fa-IR" sz="2800" b="1" dirty="0">
                <a:solidFill>
                  <a:srgbClr val="A16E07"/>
                </a:solidFill>
                <a:cs typeface="B Mitra" panose="00000400000000000000" pitchFamily="2" charset="-78"/>
              </a:rPr>
              <a:t>یوسف </a:t>
            </a:r>
            <a:r>
              <a:rPr lang="fa-IR" sz="2800" b="1" dirty="0" smtClean="0">
                <a:solidFill>
                  <a:srgbClr val="A16E07"/>
                </a:solidFill>
                <a:cs typeface="B Mitra" panose="00000400000000000000" pitchFamily="2" charset="-78"/>
              </a:rPr>
              <a:t>قاسمی</a:t>
            </a:r>
            <a:r>
              <a:rPr lang="fa-IR" sz="2800" dirty="0">
                <a:solidFill>
                  <a:srgbClr val="A16E07"/>
                </a:solidFill>
                <a:cs typeface="B Farnaz" panose="00000400000000000000" pitchFamily="2" charset="-78"/>
              </a:rPr>
              <a:t/>
            </a:r>
            <a:br>
              <a:rPr lang="fa-IR" sz="2800" dirty="0">
                <a:solidFill>
                  <a:srgbClr val="A16E07"/>
                </a:solidFill>
                <a:cs typeface="B Farnaz" panose="00000400000000000000" pitchFamily="2" charset="-78"/>
              </a:rPr>
            </a:br>
            <a:r>
              <a:rPr lang="en-US" sz="2400" b="1" dirty="0">
                <a:solidFill>
                  <a:schemeClr val="tx1"/>
                </a:solidFill>
              </a:rPr>
              <a:t>Y.Ghassemi@dadfco.ir</a:t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90066"/>
          </a:xfrm>
        </p:spPr>
        <p:txBody>
          <a:bodyPr/>
          <a:lstStyle/>
          <a:p>
            <a:r>
              <a:rPr lang="fa-IR" sz="3200" dirty="0" smtClean="0">
                <a:cs typeface="B Titr" panose="00000700000000000000" pitchFamily="2" charset="-78"/>
              </a:rPr>
              <a:t>عناوین اصلی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3</a:t>
            </a:fld>
            <a:endParaRPr lang="es-E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451616"/>
              </p:ext>
            </p:extLst>
          </p:nvPr>
        </p:nvGraphicFramePr>
        <p:xfrm>
          <a:off x="434780" y="1389300"/>
          <a:ext cx="85297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© Dr. </a:t>
            </a:r>
            <a:r>
              <a:rPr lang="es-ES" dirty="0" err="1" smtClean="0">
                <a:solidFill>
                  <a:schemeClr val="bg1"/>
                </a:solidFill>
              </a:rPr>
              <a:t>Youssef</a:t>
            </a:r>
            <a:r>
              <a:rPr lang="es-ES" dirty="0" smtClean="0">
                <a:solidFill>
                  <a:schemeClr val="bg1"/>
                </a:solidFill>
              </a:rPr>
              <a:t> Ghassemi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697"/>
            <a:ext cx="8229600" cy="1143000"/>
          </a:xfrm>
        </p:spPr>
        <p:txBody>
          <a:bodyPr/>
          <a:lstStyle/>
          <a:p>
            <a:r>
              <a:rPr lang="fa-IR" b="1" dirty="0">
                <a:cs typeface="B Mitra" panose="00000400000000000000" pitchFamily="2" charset="-78"/>
              </a:rPr>
              <a:t>مفهوم کپی برداری و مهندسی معکوس</a:t>
            </a:r>
            <a:r>
              <a:rPr lang="en-US" b="1" dirty="0">
                <a:cs typeface="B Mitra" panose="00000400000000000000" pitchFamily="2" charset="-78"/>
              </a:rPr>
              <a:t/>
            </a:r>
            <a:br>
              <a:rPr lang="en-US" b="1" dirty="0">
                <a:cs typeface="B Mitra" panose="00000400000000000000" pitchFamily="2" charset="-78"/>
              </a:rPr>
            </a:b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cs typeface="B Mitra" panose="00000400000000000000" pitchFamily="2" charset="-78"/>
              </a:rPr>
              <a:t>© Dr. </a:t>
            </a:r>
            <a:r>
              <a:rPr lang="es-ES" dirty="0" err="1" smtClean="0">
                <a:solidFill>
                  <a:schemeClr val="bg1"/>
                </a:solidFill>
                <a:cs typeface="B Mitra" panose="00000400000000000000" pitchFamily="2" charset="-78"/>
              </a:rPr>
              <a:t>Youssef</a:t>
            </a:r>
            <a:r>
              <a:rPr lang="es-ES" dirty="0" smtClean="0">
                <a:solidFill>
                  <a:schemeClr val="bg1"/>
                </a:solidFill>
                <a:cs typeface="B Mitra" panose="00000400000000000000" pitchFamily="2" charset="-78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B Mitra" panose="00000400000000000000" pitchFamily="2" charset="-78"/>
              </a:rPr>
              <a:t>Ghassemi</a:t>
            </a:r>
            <a:endParaRPr lang="es-ES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>
                <a:cs typeface="B Mitra" panose="00000400000000000000" pitchFamily="2" charset="-78"/>
              </a:rPr>
              <a:pPr/>
              <a:t>4</a:t>
            </a:fld>
            <a:endParaRPr lang="es-ES">
              <a:cs typeface="B Mitra" panose="000004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51146981"/>
              </p:ext>
            </p:extLst>
          </p:nvPr>
        </p:nvGraphicFramePr>
        <p:xfrm>
          <a:off x="216024" y="1196752"/>
          <a:ext cx="88204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0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Mitra" panose="00000400000000000000" pitchFamily="2" charset="-78"/>
              </a:rPr>
              <a:t>ابعاد مختلف کپی </a:t>
            </a:r>
            <a:r>
              <a:rPr lang="fa-IR" b="1" dirty="0" smtClean="0">
                <a:cs typeface="B Mitra" panose="00000400000000000000" pitchFamily="2" charset="-78"/>
              </a:rPr>
              <a:t>برداری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5</a:t>
            </a:fld>
            <a:endParaRPr lang="es-E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8021911"/>
              </p:ext>
            </p:extLst>
          </p:nvPr>
        </p:nvGraphicFramePr>
        <p:xfrm>
          <a:off x="457200" y="1417638"/>
          <a:ext cx="8478579" cy="417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4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Mitra" panose="00000400000000000000" pitchFamily="2" charset="-78"/>
              </a:rPr>
              <a:t>پاسخ های حقوقی موجود برای ابعاد مختلف کپی برداری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3600" dirty="0">
                <a:cs typeface="B Mitra" panose="00000400000000000000" pitchFamily="2" charset="-78"/>
              </a:rPr>
              <a:t> </a:t>
            </a:r>
            <a:endParaRPr lang="en-US" sz="3600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>
                <a:cs typeface="B Mitra" panose="00000400000000000000" pitchFamily="2" charset="-78"/>
              </a:rPr>
              <a:t>1- کپی رایت و حق مولف (</a:t>
            </a:r>
            <a:r>
              <a:rPr lang="en-GB" sz="2800" dirty="0">
                <a:cs typeface="B Mitra" panose="00000400000000000000" pitchFamily="2" charset="-78"/>
              </a:rPr>
              <a:t>Copyright</a:t>
            </a:r>
            <a:r>
              <a:rPr lang="fa-IR" sz="3600" dirty="0">
                <a:cs typeface="B Mitra" panose="00000400000000000000" pitchFamily="2" charset="-78"/>
              </a:rPr>
              <a:t>)</a:t>
            </a:r>
            <a:endParaRPr lang="en-US" sz="3600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>
                <a:cs typeface="B Mitra" panose="00000400000000000000" pitchFamily="2" charset="-78"/>
              </a:rPr>
              <a:t>2- نظام اختراع (</a:t>
            </a:r>
            <a:r>
              <a:rPr lang="en-GB" sz="2800" dirty="0">
                <a:cs typeface="B Mitra" panose="00000400000000000000" pitchFamily="2" charset="-78"/>
              </a:rPr>
              <a:t>Patent</a:t>
            </a:r>
            <a:r>
              <a:rPr lang="fa-IR" sz="3600" dirty="0">
                <a:cs typeface="B Mitra" panose="00000400000000000000" pitchFamily="2" charset="-78"/>
              </a:rPr>
              <a:t>)</a:t>
            </a:r>
            <a:endParaRPr lang="en-US" sz="3600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>
                <a:cs typeface="B Mitra" panose="00000400000000000000" pitchFamily="2" charset="-78"/>
              </a:rPr>
              <a:t>3- نظام نام و علامت تجاری (</a:t>
            </a:r>
            <a:r>
              <a:rPr lang="en-GB" sz="2800" dirty="0">
                <a:cs typeface="B Mitra" panose="00000400000000000000" pitchFamily="2" charset="-78"/>
              </a:rPr>
              <a:t>Trademark</a:t>
            </a:r>
            <a:r>
              <a:rPr lang="fa-IR" sz="3600" dirty="0">
                <a:cs typeface="B Mitra" panose="00000400000000000000" pitchFamily="2" charset="-78"/>
              </a:rPr>
              <a:t>)</a:t>
            </a:r>
            <a:endParaRPr lang="en-US" sz="3600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>
                <a:cs typeface="B Mitra" panose="00000400000000000000" pitchFamily="2" charset="-78"/>
              </a:rPr>
              <a:t>4- نظام طرح های صنعتی (</a:t>
            </a:r>
            <a:r>
              <a:rPr lang="en-GB" sz="2800" dirty="0">
                <a:cs typeface="B Mitra" panose="00000400000000000000" pitchFamily="2" charset="-78"/>
              </a:rPr>
              <a:t>Industrial designs</a:t>
            </a:r>
            <a:r>
              <a:rPr lang="fa-IR" sz="3600" dirty="0">
                <a:cs typeface="B Mitra" panose="00000400000000000000" pitchFamily="2" charset="-78"/>
              </a:rPr>
              <a:t>)</a:t>
            </a:r>
            <a:endParaRPr lang="en-US" sz="3600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fa-IR" sz="3600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fa-IR" sz="3600" b="1" dirty="0">
                <a:cs typeface="B Mitra" panose="00000400000000000000" pitchFamily="2" charset="-78"/>
              </a:rPr>
              <a:t>تفاوت مفهوم حقوقی و مفهوم اخلاقی کپی برداری</a:t>
            </a:r>
            <a:r>
              <a:rPr lang="en-US" sz="3600" b="1" dirty="0">
                <a:cs typeface="B Mitra" panose="00000400000000000000" pitchFamily="2" charset="-78"/>
              </a:rPr>
              <a:t/>
            </a:r>
            <a:br>
              <a:rPr lang="en-US" sz="3600" b="1" dirty="0">
                <a:cs typeface="B Mitra" panose="00000400000000000000" pitchFamily="2" charset="-78"/>
              </a:rPr>
            </a:b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348880"/>
            <a:ext cx="7139136" cy="1972816"/>
          </a:xfrm>
        </p:spPr>
        <p:txBody>
          <a:bodyPr/>
          <a:lstStyle/>
          <a:p>
            <a:pPr marL="0" indent="0" algn="ctr">
              <a:buNone/>
            </a:pPr>
            <a:r>
              <a:rPr lang="fa-IR" sz="3600" b="1" dirty="0">
                <a:cs typeface="B Mitra" panose="00000400000000000000" pitchFamily="2" charset="-78"/>
              </a:rPr>
              <a:t>1- در کپی رایت و حق مولف</a:t>
            </a:r>
            <a:endParaRPr lang="en-US" sz="3600" b="1" dirty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1519969"/>
            <a:ext cx="8229600" cy="1143000"/>
          </a:xfrm>
        </p:spPr>
        <p:txBody>
          <a:bodyPr/>
          <a:lstStyle/>
          <a:p>
            <a:r>
              <a:rPr lang="fa-IR" sz="3600" b="1" dirty="0">
                <a:cs typeface="B Mitra" panose="00000400000000000000" pitchFamily="2" charset="-78"/>
              </a:rPr>
              <a:t>تفاوت مفهوم حقوقی و مفهوم اخلاقی کپی برداری</a:t>
            </a:r>
            <a:r>
              <a:rPr lang="en-US" sz="3600" b="1" dirty="0">
                <a:cs typeface="B Mitra" panose="00000400000000000000" pitchFamily="2" charset="-78"/>
              </a:rPr>
              <a:t/>
            </a:r>
            <a:br>
              <a:rPr lang="en-US" sz="3600" b="1" dirty="0">
                <a:cs typeface="B Mitra" panose="00000400000000000000" pitchFamily="2" charset="-78"/>
              </a:rPr>
            </a:b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476054"/>
            <a:ext cx="6707088" cy="2769171"/>
          </a:xfrm>
        </p:spPr>
        <p:txBody>
          <a:bodyPr/>
          <a:lstStyle/>
          <a:p>
            <a:pPr marL="0" indent="0" algn="ctr">
              <a:buNone/>
            </a:pPr>
            <a:r>
              <a:rPr lang="fa-IR" sz="3600" b="1" dirty="0">
                <a:cs typeface="B Mitra" panose="00000400000000000000" pitchFamily="2" charset="-78"/>
              </a:rPr>
              <a:t>2- در ایده های استارتاپی</a:t>
            </a:r>
            <a:endParaRPr lang="en-US" sz="3600" b="1" dirty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6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143000"/>
          </a:xfrm>
        </p:spPr>
        <p:txBody>
          <a:bodyPr/>
          <a:lstStyle/>
          <a:p>
            <a:r>
              <a:rPr lang="fa-IR" sz="3600" b="1" dirty="0">
                <a:cs typeface="B Mitra" panose="00000400000000000000" pitchFamily="2" charset="-78"/>
              </a:rPr>
              <a:t>تفاوت مفهوم حقوقی و مفهوم اخلاقی کپی برداری</a:t>
            </a:r>
            <a:r>
              <a:rPr lang="en-US" sz="3600" b="1" dirty="0">
                <a:cs typeface="B Mitra" panose="00000400000000000000" pitchFamily="2" charset="-78"/>
              </a:rPr>
              <a:t/>
            </a:r>
            <a:br>
              <a:rPr lang="en-US" sz="3600" b="1" dirty="0">
                <a:cs typeface="B Mitra" panose="00000400000000000000" pitchFamily="2" charset="-78"/>
              </a:rPr>
            </a:b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416" y="3717032"/>
            <a:ext cx="7427168" cy="1468760"/>
          </a:xfrm>
        </p:spPr>
        <p:txBody>
          <a:bodyPr/>
          <a:lstStyle/>
          <a:p>
            <a:pPr marL="0" indent="0" algn="ctr">
              <a:buNone/>
            </a:pPr>
            <a:r>
              <a:rPr lang="fa-IR" b="1" dirty="0">
                <a:cs typeface="B Mitra" panose="00000400000000000000" pitchFamily="2" charset="-78"/>
              </a:rPr>
              <a:t>3- در فناوری (پتنت و اسرار صنعتی)</a:t>
            </a:r>
            <a:endParaRPr lang="en-US" b="1" dirty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© Dr. Youssef Ghassemi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E93-B406-4719-8718-84E5F0644269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8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521</Words>
  <Application>Microsoft Office PowerPoint</Application>
  <PresentationFormat>On-screen Show (4:3)</PresentationFormat>
  <Paragraphs>100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 Farnaz</vt:lpstr>
      <vt:lpstr>B Mitra</vt:lpstr>
      <vt:lpstr>B Nazanin</vt:lpstr>
      <vt:lpstr>B Titr</vt:lpstr>
      <vt:lpstr>Calibri</vt:lpstr>
      <vt:lpstr>IranNastaliq</vt:lpstr>
      <vt:lpstr>Times New Roman</vt:lpstr>
      <vt:lpstr>Wingdings</vt:lpstr>
      <vt:lpstr>Diseño predeterminado</vt:lpstr>
      <vt:lpstr>PowerPoint Presentation</vt:lpstr>
      <vt:lpstr> آثار حقوقی کپی برداری و مهندسی معکوس در حوزه نوآوری دکتر یوسف قاسمی Y.Ghassemi@dadfco.ir </vt:lpstr>
      <vt:lpstr>عناوین اصلی</vt:lpstr>
      <vt:lpstr>مفهوم کپی برداری و مهندسی معکوس </vt:lpstr>
      <vt:lpstr>ابعاد مختلف کپی برداری</vt:lpstr>
      <vt:lpstr>پاسخ های حقوقی موجود برای ابعاد مختلف کپی برداری</vt:lpstr>
      <vt:lpstr>تفاوت مفهوم حقوقی و مفهوم اخلاقی کپی برداری </vt:lpstr>
      <vt:lpstr>تفاوت مفهوم حقوقی و مفهوم اخلاقی کپی برداری </vt:lpstr>
      <vt:lpstr>تفاوت مفهوم حقوقی و مفهوم اخلاقی کپی برداری </vt:lpstr>
      <vt:lpstr>تفاوت مفهوم حقوقی و مفهوم اخلاقی کپی برداری </vt:lpstr>
      <vt:lpstr>تفاوت مفهوم حقوقی و مفهوم اخلاقی کپی برداری </vt:lpstr>
      <vt:lpstr>دو روی سکه خلاقیت و کپی برداری</vt:lpstr>
      <vt:lpstr>کپی برداری و استثنائات نظام مالکیت فکری</vt:lpstr>
      <vt:lpstr>کپی برداری و آثار ادبی و هنری</vt:lpstr>
      <vt:lpstr>مهندسی معکوس: مرز میان مجاز و غیر مجاز</vt:lpstr>
      <vt:lpstr>کپی برداری و ورود به بازارهای خارجی</vt:lpstr>
      <vt:lpstr>www.LawMingo.com</vt:lpstr>
      <vt:lpstr>PowerPoint Presentation</vt:lpstr>
      <vt:lpstr>Y.Ghassemi@dadfco.ir  86 08 58 30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DADFELAMINGO</cp:lastModifiedBy>
  <cp:revision>683</cp:revision>
  <dcterms:created xsi:type="dcterms:W3CDTF">2010-05-23T14:28:12Z</dcterms:created>
  <dcterms:modified xsi:type="dcterms:W3CDTF">2019-04-30T09:01:27Z</dcterms:modified>
</cp:coreProperties>
</file>